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5" r:id="rId5"/>
    <p:sldId id="264" r:id="rId6"/>
    <p:sldId id="263" r:id="rId7"/>
    <p:sldId id="262" r:id="rId8"/>
    <p:sldId id="261" r:id="rId9"/>
    <p:sldId id="258" r:id="rId10"/>
    <p:sldId id="257" r:id="rId11"/>
  </p:sldIdLst>
  <p:sldSz cx="6858000" cy="8686800"/>
  <p:notesSz cx="6858000" cy="9144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vJNAB12vHrYEI+/uVDQ1c658/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E3372"/>
    <a:srgbClr val="385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29DE2B-3C0E-476E-8C4D-C74AA96D9959}">
  <a:tblStyle styleId="{B329DE2B-3C0E-476E-8C4D-C74AA96D99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4"/>
    <p:restoredTop sz="94643"/>
  </p:normalViewPr>
  <p:slideViewPr>
    <p:cSldViewPr snapToGrid="0">
      <p:cViewPr varScale="1">
        <p:scale>
          <a:sx n="50" d="100"/>
          <a:sy n="50" d="100"/>
        </p:scale>
        <p:origin x="20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4863" y="685800"/>
            <a:ext cx="27082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4863" y="685800"/>
            <a:ext cx="27082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233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4863" y="685800"/>
            <a:ext cx="27082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6219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4863" y="685800"/>
            <a:ext cx="27082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7446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4863" y="685800"/>
            <a:ext cx="27082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296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4863" y="685800"/>
            <a:ext cx="27082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628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4863" y="685800"/>
            <a:ext cx="27082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009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4863" y="685800"/>
            <a:ext cx="27082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7824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4863" y="685800"/>
            <a:ext cx="27082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3447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4863" y="685800"/>
            <a:ext cx="27082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017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ctrTitle"/>
          </p:nvPr>
        </p:nvSpPr>
        <p:spPr>
          <a:xfrm>
            <a:off x="514350" y="1421660"/>
            <a:ext cx="5829300" cy="302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subTitle" idx="1"/>
          </p:nvPr>
        </p:nvSpPr>
        <p:spPr>
          <a:xfrm>
            <a:off x="857250" y="4562581"/>
            <a:ext cx="5143500" cy="209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471488" y="8051378"/>
            <a:ext cx="1543050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2271713" y="8051378"/>
            <a:ext cx="2314575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4843463" y="8051378"/>
            <a:ext cx="1543050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471488" y="462494"/>
            <a:ext cx="5915025" cy="1679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673153" y="2110793"/>
            <a:ext cx="5511695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471488" y="8051378"/>
            <a:ext cx="1543050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2271713" y="8051378"/>
            <a:ext cx="2314575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4843463" y="8051378"/>
            <a:ext cx="1543050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1966304" y="3403944"/>
            <a:ext cx="7361661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-1034070" y="1968050"/>
            <a:ext cx="7361661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471488" y="8051378"/>
            <a:ext cx="1543050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2271713" y="8051378"/>
            <a:ext cx="2314575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4843463" y="8051378"/>
            <a:ext cx="1543050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471488" y="462494"/>
            <a:ext cx="5915025" cy="1679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1"/>
          </p:nvPr>
        </p:nvSpPr>
        <p:spPr>
          <a:xfrm>
            <a:off x="471488" y="2312458"/>
            <a:ext cx="5915025" cy="551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dt" idx="10"/>
          </p:nvPr>
        </p:nvSpPr>
        <p:spPr>
          <a:xfrm>
            <a:off x="471488" y="8051378"/>
            <a:ext cx="1543050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ftr" idx="11"/>
          </p:nvPr>
        </p:nvSpPr>
        <p:spPr>
          <a:xfrm>
            <a:off x="2271713" y="8051378"/>
            <a:ext cx="2314575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4843463" y="8051378"/>
            <a:ext cx="1543050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title"/>
          </p:nvPr>
        </p:nvSpPr>
        <p:spPr>
          <a:xfrm>
            <a:off x="467916" y="2165670"/>
            <a:ext cx="5915025" cy="361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1"/>
          </p:nvPr>
        </p:nvSpPr>
        <p:spPr>
          <a:xfrm>
            <a:off x="467916" y="5813322"/>
            <a:ext cx="5915025" cy="190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dt" idx="10"/>
          </p:nvPr>
        </p:nvSpPr>
        <p:spPr>
          <a:xfrm>
            <a:off x="471488" y="8051378"/>
            <a:ext cx="1543050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ftr" idx="11"/>
          </p:nvPr>
        </p:nvSpPr>
        <p:spPr>
          <a:xfrm>
            <a:off x="2271713" y="8051378"/>
            <a:ext cx="2314575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4843463" y="8051378"/>
            <a:ext cx="1543050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471488" y="462494"/>
            <a:ext cx="5915025" cy="1679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471488" y="2312458"/>
            <a:ext cx="2914650" cy="551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3471863" y="2312458"/>
            <a:ext cx="2914650" cy="551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dt" idx="10"/>
          </p:nvPr>
        </p:nvSpPr>
        <p:spPr>
          <a:xfrm>
            <a:off x="471488" y="8051378"/>
            <a:ext cx="1543050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2271713" y="8051378"/>
            <a:ext cx="2314575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4843463" y="8051378"/>
            <a:ext cx="1543050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472381" y="462494"/>
            <a:ext cx="5915025" cy="1679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472381" y="2129473"/>
            <a:ext cx="2901255" cy="1043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472381" y="3173095"/>
            <a:ext cx="2901255" cy="466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3"/>
          </p:nvPr>
        </p:nvSpPr>
        <p:spPr>
          <a:xfrm>
            <a:off x="3471863" y="2129473"/>
            <a:ext cx="2915543" cy="1043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4"/>
          </p:nvPr>
        </p:nvSpPr>
        <p:spPr>
          <a:xfrm>
            <a:off x="3471863" y="3173095"/>
            <a:ext cx="2915543" cy="466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dt" idx="10"/>
          </p:nvPr>
        </p:nvSpPr>
        <p:spPr>
          <a:xfrm>
            <a:off x="471488" y="8051378"/>
            <a:ext cx="1543050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ftr" idx="11"/>
          </p:nvPr>
        </p:nvSpPr>
        <p:spPr>
          <a:xfrm>
            <a:off x="2271713" y="8051378"/>
            <a:ext cx="2314575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4843463" y="8051378"/>
            <a:ext cx="1543050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471488" y="462494"/>
            <a:ext cx="5915025" cy="1679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471488" y="8051378"/>
            <a:ext cx="1543050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2271713" y="8051378"/>
            <a:ext cx="2314575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4843463" y="8051378"/>
            <a:ext cx="1543050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471488" y="8051378"/>
            <a:ext cx="1543050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2271713" y="8051378"/>
            <a:ext cx="2314575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4843463" y="8051378"/>
            <a:ext cx="1543050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472381" y="579120"/>
            <a:ext cx="2211884" cy="202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2915543" y="1250740"/>
            <a:ext cx="3471863" cy="617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472381" y="2606040"/>
            <a:ext cx="2211884" cy="4828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471488" y="8051378"/>
            <a:ext cx="1543050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2271713" y="8051378"/>
            <a:ext cx="2314575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4843463" y="8051378"/>
            <a:ext cx="1543050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472381" y="579120"/>
            <a:ext cx="2211884" cy="202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2915543" y="1250740"/>
            <a:ext cx="3471863" cy="617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472381" y="2606040"/>
            <a:ext cx="2211884" cy="4828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471488" y="8051378"/>
            <a:ext cx="1543050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2271713" y="8051378"/>
            <a:ext cx="2314575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4843463" y="8051378"/>
            <a:ext cx="1543050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471488" y="462494"/>
            <a:ext cx="5915025" cy="1679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471488" y="2312458"/>
            <a:ext cx="5915025" cy="551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471488" y="8051378"/>
            <a:ext cx="1543050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2271713" y="8051378"/>
            <a:ext cx="2314575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4843463" y="8051378"/>
            <a:ext cx="1543050" cy="46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1D874-0445-7B44-B1FC-7B5D35909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8686800"/>
          </a:xfrm>
          <a:prstGeom prst="rect">
            <a:avLst/>
          </a:prstGeom>
        </p:spPr>
      </p:pic>
      <p:graphicFrame>
        <p:nvGraphicFramePr>
          <p:cNvPr id="40" name="Google Shape;115;p15">
            <a:extLst>
              <a:ext uri="{FF2B5EF4-FFF2-40B4-BE49-F238E27FC236}">
                <a16:creationId xmlns:a16="http://schemas.microsoft.com/office/drawing/2014/main" id="{B6827160-1F1A-2545-944A-2FD25A3485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5412992"/>
              </p:ext>
            </p:extLst>
          </p:nvPr>
        </p:nvGraphicFramePr>
        <p:xfrm>
          <a:off x="423993" y="1569317"/>
          <a:ext cx="6010014" cy="6807565"/>
        </p:xfrm>
        <a:graphic>
          <a:graphicData uri="http://schemas.openxmlformats.org/drawingml/2006/table">
            <a:tbl>
              <a:tblPr>
                <a:noFill/>
                <a:tableStyleId>{B329DE2B-3C0E-476E-8C4D-C74AA96D9959}</a:tableStyleId>
              </a:tblPr>
              <a:tblGrid>
                <a:gridCol w="149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090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rgbClr val="38562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1" u="none" strike="noStrike" cap="none" dirty="0">
                          <a:solidFill>
                            <a:srgbClr val="38562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sz="1100" u="none" strike="noStrike" cap="none" dirty="0">
                        <a:solidFill>
                          <a:srgbClr val="38562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7" name="Google Shape;87;p5"/>
          <p:cNvSpPr txBox="1"/>
          <p:nvPr/>
        </p:nvSpPr>
        <p:spPr>
          <a:xfrm>
            <a:off x="4942398" y="3771460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Store Owner</a:t>
            </a:r>
            <a:endParaRPr dirty="0"/>
          </a:p>
        </p:txBody>
      </p:sp>
      <p:sp>
        <p:nvSpPr>
          <p:cNvPr id="89" name="Google Shape;89;p5"/>
          <p:cNvSpPr txBox="1"/>
          <p:nvPr/>
        </p:nvSpPr>
        <p:spPr>
          <a:xfrm>
            <a:off x="1934524" y="3913926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Dentist</a:t>
            </a:r>
            <a:endParaRPr dirty="0"/>
          </a:p>
        </p:txBody>
      </p:sp>
      <p:sp>
        <p:nvSpPr>
          <p:cNvPr id="91" name="Google Shape;91;p5"/>
          <p:cNvSpPr txBox="1"/>
          <p:nvPr/>
        </p:nvSpPr>
        <p:spPr>
          <a:xfrm>
            <a:off x="3451330" y="5597628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Paramedic</a:t>
            </a:r>
            <a:endParaRPr dirty="0"/>
          </a:p>
        </p:txBody>
      </p:sp>
      <p:sp>
        <p:nvSpPr>
          <p:cNvPr id="95" name="Google Shape;95;p5"/>
          <p:cNvSpPr txBox="1"/>
          <p:nvPr/>
        </p:nvSpPr>
        <p:spPr>
          <a:xfrm>
            <a:off x="1934523" y="2168635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18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Gardener  </a:t>
            </a:r>
            <a:endParaRPr dirty="0"/>
          </a:p>
        </p:txBody>
      </p:sp>
      <p:sp>
        <p:nvSpPr>
          <p:cNvPr id="96" name="Google Shape;96;p5"/>
          <p:cNvSpPr txBox="1"/>
          <p:nvPr/>
        </p:nvSpPr>
        <p:spPr>
          <a:xfrm>
            <a:off x="3438462" y="3913926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Nurse </a:t>
            </a:r>
            <a:endParaRPr dirty="0"/>
          </a:p>
        </p:txBody>
      </p:sp>
      <p:sp>
        <p:nvSpPr>
          <p:cNvPr id="97" name="Google Shape;97;p5"/>
          <p:cNvSpPr txBox="1"/>
          <p:nvPr/>
        </p:nvSpPr>
        <p:spPr>
          <a:xfrm>
            <a:off x="437410" y="3913926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Teacher</a:t>
            </a:r>
            <a:endParaRPr dirty="0"/>
          </a:p>
        </p:txBody>
      </p:sp>
      <p:sp>
        <p:nvSpPr>
          <p:cNvPr id="98" name="Google Shape;98;p5"/>
          <p:cNvSpPr txBox="1"/>
          <p:nvPr/>
        </p:nvSpPr>
        <p:spPr>
          <a:xfrm>
            <a:off x="436636" y="5459127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Truck Driver</a:t>
            </a:r>
            <a:endParaRPr dirty="0"/>
          </a:p>
        </p:txBody>
      </p:sp>
      <p:sp>
        <p:nvSpPr>
          <p:cNvPr id="100" name="Google Shape;100;p5"/>
          <p:cNvSpPr txBox="1"/>
          <p:nvPr/>
        </p:nvSpPr>
        <p:spPr>
          <a:xfrm>
            <a:off x="436636" y="7442781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Firefighter</a:t>
            </a:r>
            <a:endParaRPr dirty="0"/>
          </a:p>
        </p:txBody>
      </p:sp>
      <p:sp>
        <p:nvSpPr>
          <p:cNvPr id="101" name="Google Shape;101;p5"/>
          <p:cNvSpPr txBox="1"/>
          <p:nvPr/>
        </p:nvSpPr>
        <p:spPr>
          <a:xfrm>
            <a:off x="3428630" y="2160516"/>
            <a:ext cx="121620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Pharmacist</a:t>
            </a:r>
            <a:endParaRPr dirty="0"/>
          </a:p>
        </p:txBody>
      </p:sp>
      <p:sp>
        <p:nvSpPr>
          <p:cNvPr id="103" name="Google Shape;103;p5"/>
          <p:cNvSpPr txBox="1"/>
          <p:nvPr/>
        </p:nvSpPr>
        <p:spPr>
          <a:xfrm>
            <a:off x="4878298" y="5597629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Chef</a:t>
            </a:r>
            <a:endParaRPr dirty="0"/>
          </a:p>
        </p:txBody>
      </p:sp>
      <p:sp>
        <p:nvSpPr>
          <p:cNvPr id="104" name="Google Shape;104;p5"/>
          <p:cNvSpPr txBox="1"/>
          <p:nvPr/>
        </p:nvSpPr>
        <p:spPr>
          <a:xfrm>
            <a:off x="1934522" y="5597627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Librarian </a:t>
            </a:r>
            <a:endParaRPr dirty="0"/>
          </a:p>
        </p:txBody>
      </p:sp>
      <p:sp>
        <p:nvSpPr>
          <p:cNvPr id="105" name="Google Shape;105;p5"/>
          <p:cNvSpPr txBox="1"/>
          <p:nvPr/>
        </p:nvSpPr>
        <p:spPr>
          <a:xfrm>
            <a:off x="1934524" y="7304282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Postal Worker</a:t>
            </a:r>
            <a:endParaRPr dirty="0"/>
          </a:p>
        </p:txBody>
      </p:sp>
      <p:sp>
        <p:nvSpPr>
          <p:cNvPr id="107" name="Google Shape;107;p5"/>
          <p:cNvSpPr txBox="1"/>
          <p:nvPr/>
        </p:nvSpPr>
        <p:spPr>
          <a:xfrm>
            <a:off x="4942398" y="7304282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Garbage Collectors</a:t>
            </a:r>
            <a:endParaRPr dirty="0"/>
          </a:p>
        </p:txBody>
      </p:sp>
      <p:sp>
        <p:nvSpPr>
          <p:cNvPr id="109" name="Google Shape;109;p5"/>
          <p:cNvSpPr txBox="1"/>
          <p:nvPr/>
        </p:nvSpPr>
        <p:spPr>
          <a:xfrm>
            <a:off x="3438462" y="7442781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Mechanic</a:t>
            </a:r>
            <a:endParaRPr dirty="0"/>
          </a:p>
        </p:txBody>
      </p:sp>
      <p:sp>
        <p:nvSpPr>
          <p:cNvPr id="110" name="Google Shape;110;p5"/>
          <p:cNvSpPr txBox="1"/>
          <p:nvPr/>
        </p:nvSpPr>
        <p:spPr>
          <a:xfrm>
            <a:off x="436637" y="2160516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Bus Driver </a:t>
            </a:r>
            <a:endParaRPr dirty="0"/>
          </a:p>
        </p:txBody>
      </p:sp>
      <p:sp>
        <p:nvSpPr>
          <p:cNvPr id="30" name="Google Shape;101;p5">
            <a:extLst>
              <a:ext uri="{FF2B5EF4-FFF2-40B4-BE49-F238E27FC236}">
                <a16:creationId xmlns:a16="http://schemas.microsoft.com/office/drawing/2014/main" id="{FB47D147-ED09-4E56-B620-F179CE1BC3B8}"/>
              </a:ext>
            </a:extLst>
          </p:cNvPr>
          <p:cNvSpPr txBox="1"/>
          <p:nvPr/>
        </p:nvSpPr>
        <p:spPr>
          <a:xfrm>
            <a:off x="4942398" y="2036417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Restaurant Server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6C139D-6E87-4740-816D-15A040876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8686800"/>
          </a:xfrm>
          <a:prstGeom prst="rect">
            <a:avLst/>
          </a:prstGeom>
        </p:spPr>
      </p:pic>
      <p:graphicFrame>
        <p:nvGraphicFramePr>
          <p:cNvPr id="40" name="Google Shape;115;p15">
            <a:extLst>
              <a:ext uri="{FF2B5EF4-FFF2-40B4-BE49-F238E27FC236}">
                <a16:creationId xmlns:a16="http://schemas.microsoft.com/office/drawing/2014/main" id="{B6827160-1F1A-2545-944A-2FD25A3485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977578"/>
              </p:ext>
            </p:extLst>
          </p:nvPr>
        </p:nvGraphicFramePr>
        <p:xfrm>
          <a:off x="423993" y="1531217"/>
          <a:ext cx="6010014" cy="6807565"/>
        </p:xfrm>
        <a:graphic>
          <a:graphicData uri="http://schemas.openxmlformats.org/drawingml/2006/table">
            <a:tbl>
              <a:tblPr>
                <a:noFill/>
                <a:tableStyleId>{B329DE2B-3C0E-476E-8C4D-C74AA96D9959}</a:tableStyleId>
              </a:tblPr>
              <a:tblGrid>
                <a:gridCol w="149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090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rgbClr val="38562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1" u="none" strike="noStrike" cap="none" dirty="0">
                          <a:solidFill>
                            <a:srgbClr val="38562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sz="1100" u="none" strike="noStrike" cap="none" dirty="0">
                        <a:solidFill>
                          <a:srgbClr val="38562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7" name="Google Shape;87;p5"/>
          <p:cNvSpPr txBox="1"/>
          <p:nvPr/>
        </p:nvSpPr>
        <p:spPr>
          <a:xfrm>
            <a:off x="4942399" y="3917539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Nurse</a:t>
            </a:r>
            <a:endParaRPr dirty="0"/>
          </a:p>
        </p:txBody>
      </p:sp>
      <p:sp>
        <p:nvSpPr>
          <p:cNvPr id="89" name="Google Shape;89;p5"/>
          <p:cNvSpPr txBox="1"/>
          <p:nvPr/>
        </p:nvSpPr>
        <p:spPr>
          <a:xfrm>
            <a:off x="1934524" y="3913926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Dentist</a:t>
            </a:r>
            <a:endParaRPr dirty="0"/>
          </a:p>
        </p:txBody>
      </p:sp>
      <p:sp>
        <p:nvSpPr>
          <p:cNvPr id="91" name="Google Shape;91;p5"/>
          <p:cNvSpPr txBox="1"/>
          <p:nvPr/>
        </p:nvSpPr>
        <p:spPr>
          <a:xfrm>
            <a:off x="3438462" y="5594377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Bus Driver</a:t>
            </a:r>
            <a:endParaRPr dirty="0"/>
          </a:p>
        </p:txBody>
      </p:sp>
      <p:sp>
        <p:nvSpPr>
          <p:cNvPr id="95" name="Google Shape;95;p5"/>
          <p:cNvSpPr txBox="1"/>
          <p:nvPr/>
        </p:nvSpPr>
        <p:spPr>
          <a:xfrm>
            <a:off x="1934523" y="1983989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18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Restaurant Server  </a:t>
            </a:r>
            <a:endParaRPr dirty="0"/>
          </a:p>
        </p:txBody>
      </p:sp>
      <p:sp>
        <p:nvSpPr>
          <p:cNvPr id="96" name="Google Shape;96;p5"/>
          <p:cNvSpPr txBox="1"/>
          <p:nvPr/>
        </p:nvSpPr>
        <p:spPr>
          <a:xfrm>
            <a:off x="3451331" y="3913967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Teacher </a:t>
            </a:r>
            <a:endParaRPr dirty="0"/>
          </a:p>
        </p:txBody>
      </p:sp>
      <p:sp>
        <p:nvSpPr>
          <p:cNvPr id="97" name="Google Shape;97;p5"/>
          <p:cNvSpPr txBox="1"/>
          <p:nvPr/>
        </p:nvSpPr>
        <p:spPr>
          <a:xfrm>
            <a:off x="437410" y="3913926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Gardener</a:t>
            </a:r>
            <a:endParaRPr dirty="0"/>
          </a:p>
        </p:txBody>
      </p:sp>
      <p:sp>
        <p:nvSpPr>
          <p:cNvPr id="98" name="Google Shape;98;p5"/>
          <p:cNvSpPr txBox="1"/>
          <p:nvPr/>
        </p:nvSpPr>
        <p:spPr>
          <a:xfrm>
            <a:off x="436638" y="5597629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Pharmacist</a:t>
            </a:r>
            <a:endParaRPr dirty="0"/>
          </a:p>
        </p:txBody>
      </p:sp>
      <p:sp>
        <p:nvSpPr>
          <p:cNvPr id="100" name="Google Shape;100;p5"/>
          <p:cNvSpPr txBox="1"/>
          <p:nvPr/>
        </p:nvSpPr>
        <p:spPr>
          <a:xfrm>
            <a:off x="436639" y="7304282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Mechanic </a:t>
            </a:r>
            <a:endParaRPr dirty="0"/>
          </a:p>
        </p:txBody>
      </p:sp>
      <p:sp>
        <p:nvSpPr>
          <p:cNvPr id="101" name="Google Shape;101;p5"/>
          <p:cNvSpPr txBox="1"/>
          <p:nvPr/>
        </p:nvSpPr>
        <p:spPr>
          <a:xfrm>
            <a:off x="3451331" y="1989803"/>
            <a:ext cx="121620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Store Owner </a:t>
            </a:r>
            <a:endParaRPr dirty="0"/>
          </a:p>
        </p:txBody>
      </p:sp>
      <p:sp>
        <p:nvSpPr>
          <p:cNvPr id="103" name="Google Shape;103;p5"/>
          <p:cNvSpPr txBox="1"/>
          <p:nvPr/>
        </p:nvSpPr>
        <p:spPr>
          <a:xfrm>
            <a:off x="4940086" y="5594377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Chef</a:t>
            </a:r>
            <a:endParaRPr dirty="0"/>
          </a:p>
        </p:txBody>
      </p:sp>
      <p:sp>
        <p:nvSpPr>
          <p:cNvPr id="104" name="Google Shape;104;p5"/>
          <p:cNvSpPr txBox="1"/>
          <p:nvPr/>
        </p:nvSpPr>
        <p:spPr>
          <a:xfrm>
            <a:off x="1934522" y="5455877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Garbage Collector</a:t>
            </a:r>
            <a:endParaRPr dirty="0"/>
          </a:p>
        </p:txBody>
      </p:sp>
      <p:sp>
        <p:nvSpPr>
          <p:cNvPr id="105" name="Google Shape;105;p5"/>
          <p:cNvSpPr txBox="1"/>
          <p:nvPr/>
        </p:nvSpPr>
        <p:spPr>
          <a:xfrm>
            <a:off x="1934522" y="7165782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Postal Worker</a:t>
            </a:r>
            <a:endParaRPr dirty="0"/>
          </a:p>
        </p:txBody>
      </p:sp>
      <p:sp>
        <p:nvSpPr>
          <p:cNvPr id="107" name="Google Shape;107;p5"/>
          <p:cNvSpPr txBox="1"/>
          <p:nvPr/>
        </p:nvSpPr>
        <p:spPr>
          <a:xfrm>
            <a:off x="4942400" y="7304282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Librarian</a:t>
            </a:r>
            <a:endParaRPr dirty="0"/>
          </a:p>
        </p:txBody>
      </p:sp>
      <p:sp>
        <p:nvSpPr>
          <p:cNvPr id="109" name="Google Shape;109;p5"/>
          <p:cNvSpPr txBox="1"/>
          <p:nvPr/>
        </p:nvSpPr>
        <p:spPr>
          <a:xfrm>
            <a:off x="3438462" y="7304282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Paramedic</a:t>
            </a:r>
            <a:endParaRPr dirty="0"/>
          </a:p>
        </p:txBody>
      </p:sp>
      <p:sp>
        <p:nvSpPr>
          <p:cNvPr id="110" name="Google Shape;110;p5"/>
          <p:cNvSpPr txBox="1"/>
          <p:nvPr/>
        </p:nvSpPr>
        <p:spPr>
          <a:xfrm>
            <a:off x="436637" y="2122489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Firefighter</a:t>
            </a:r>
            <a:endParaRPr dirty="0"/>
          </a:p>
        </p:txBody>
      </p:sp>
      <p:sp>
        <p:nvSpPr>
          <p:cNvPr id="30" name="Google Shape;101;p5">
            <a:extLst>
              <a:ext uri="{FF2B5EF4-FFF2-40B4-BE49-F238E27FC236}">
                <a16:creationId xmlns:a16="http://schemas.microsoft.com/office/drawing/2014/main" id="{FB47D147-ED09-4E56-B620-F179CE1BC3B8}"/>
              </a:ext>
            </a:extLst>
          </p:cNvPr>
          <p:cNvSpPr txBox="1"/>
          <p:nvPr/>
        </p:nvSpPr>
        <p:spPr>
          <a:xfrm>
            <a:off x="4942398" y="1983989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 Truck Drive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44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7B2000-63C3-A544-AEC7-AE6E46D87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8686800"/>
          </a:xfrm>
          <a:prstGeom prst="rect">
            <a:avLst/>
          </a:prstGeom>
        </p:spPr>
      </p:pic>
      <p:graphicFrame>
        <p:nvGraphicFramePr>
          <p:cNvPr id="40" name="Google Shape;115;p15">
            <a:extLst>
              <a:ext uri="{FF2B5EF4-FFF2-40B4-BE49-F238E27FC236}">
                <a16:creationId xmlns:a16="http://schemas.microsoft.com/office/drawing/2014/main" id="{B6827160-1F1A-2545-944A-2FD25A3485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160860"/>
              </p:ext>
            </p:extLst>
          </p:nvPr>
        </p:nvGraphicFramePr>
        <p:xfrm>
          <a:off x="423993" y="1531217"/>
          <a:ext cx="6010014" cy="6807565"/>
        </p:xfrm>
        <a:graphic>
          <a:graphicData uri="http://schemas.openxmlformats.org/drawingml/2006/table">
            <a:tbl>
              <a:tblPr>
                <a:noFill/>
                <a:tableStyleId>{B329DE2B-3C0E-476E-8C4D-C74AA96D9959}</a:tableStyleId>
              </a:tblPr>
              <a:tblGrid>
                <a:gridCol w="149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090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rgbClr val="38562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1" u="none" strike="noStrike" cap="none" dirty="0">
                          <a:solidFill>
                            <a:srgbClr val="38562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sz="1100" u="none" strike="noStrike" cap="none" dirty="0">
                        <a:solidFill>
                          <a:srgbClr val="38562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7" name="Google Shape;87;p5"/>
          <p:cNvSpPr txBox="1"/>
          <p:nvPr/>
        </p:nvSpPr>
        <p:spPr>
          <a:xfrm>
            <a:off x="4952955" y="3775426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Store Owner</a:t>
            </a:r>
            <a:endParaRPr dirty="0"/>
          </a:p>
        </p:txBody>
      </p:sp>
      <p:sp>
        <p:nvSpPr>
          <p:cNvPr id="89" name="Google Shape;89;p5"/>
          <p:cNvSpPr txBox="1"/>
          <p:nvPr/>
        </p:nvSpPr>
        <p:spPr>
          <a:xfrm>
            <a:off x="1934522" y="3913926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Mechanic</a:t>
            </a:r>
            <a:endParaRPr dirty="0"/>
          </a:p>
        </p:txBody>
      </p:sp>
      <p:sp>
        <p:nvSpPr>
          <p:cNvPr id="91" name="Google Shape;91;p5"/>
          <p:cNvSpPr txBox="1"/>
          <p:nvPr/>
        </p:nvSpPr>
        <p:spPr>
          <a:xfrm>
            <a:off x="3438462" y="5594377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Chef</a:t>
            </a:r>
            <a:endParaRPr dirty="0"/>
          </a:p>
        </p:txBody>
      </p:sp>
      <p:sp>
        <p:nvSpPr>
          <p:cNvPr id="95" name="Google Shape;95;p5"/>
          <p:cNvSpPr txBox="1"/>
          <p:nvPr/>
        </p:nvSpPr>
        <p:spPr>
          <a:xfrm>
            <a:off x="1934523" y="2168635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18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Librarian   </a:t>
            </a:r>
            <a:endParaRPr dirty="0"/>
          </a:p>
        </p:txBody>
      </p:sp>
      <p:sp>
        <p:nvSpPr>
          <p:cNvPr id="96" name="Google Shape;96;p5"/>
          <p:cNvSpPr txBox="1"/>
          <p:nvPr/>
        </p:nvSpPr>
        <p:spPr>
          <a:xfrm>
            <a:off x="3451331" y="3775426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Postal Worker</a:t>
            </a:r>
            <a:endParaRPr dirty="0"/>
          </a:p>
        </p:txBody>
      </p:sp>
      <p:sp>
        <p:nvSpPr>
          <p:cNvPr id="97" name="Google Shape;97;p5"/>
          <p:cNvSpPr txBox="1"/>
          <p:nvPr/>
        </p:nvSpPr>
        <p:spPr>
          <a:xfrm>
            <a:off x="437410" y="3913926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Gardener </a:t>
            </a:r>
            <a:endParaRPr dirty="0"/>
          </a:p>
        </p:txBody>
      </p:sp>
      <p:sp>
        <p:nvSpPr>
          <p:cNvPr id="98" name="Google Shape;98;p5"/>
          <p:cNvSpPr txBox="1"/>
          <p:nvPr/>
        </p:nvSpPr>
        <p:spPr>
          <a:xfrm>
            <a:off x="436638" y="5597629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Bus Driver</a:t>
            </a:r>
            <a:endParaRPr dirty="0"/>
          </a:p>
        </p:txBody>
      </p:sp>
      <p:sp>
        <p:nvSpPr>
          <p:cNvPr id="100" name="Google Shape;100;p5"/>
          <p:cNvSpPr txBox="1"/>
          <p:nvPr/>
        </p:nvSpPr>
        <p:spPr>
          <a:xfrm>
            <a:off x="436639" y="7304282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Firefighter</a:t>
            </a:r>
            <a:endParaRPr dirty="0"/>
          </a:p>
        </p:txBody>
      </p:sp>
      <p:sp>
        <p:nvSpPr>
          <p:cNvPr id="103" name="Google Shape;103;p5"/>
          <p:cNvSpPr txBox="1"/>
          <p:nvPr/>
        </p:nvSpPr>
        <p:spPr>
          <a:xfrm>
            <a:off x="4871864" y="5594377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Paramedic</a:t>
            </a:r>
            <a:endParaRPr dirty="0"/>
          </a:p>
        </p:txBody>
      </p:sp>
      <p:sp>
        <p:nvSpPr>
          <p:cNvPr id="104" name="Google Shape;104;p5"/>
          <p:cNvSpPr txBox="1"/>
          <p:nvPr/>
        </p:nvSpPr>
        <p:spPr>
          <a:xfrm>
            <a:off x="1934522" y="5594377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Nurse</a:t>
            </a:r>
            <a:endParaRPr dirty="0"/>
          </a:p>
        </p:txBody>
      </p:sp>
      <p:sp>
        <p:nvSpPr>
          <p:cNvPr id="105" name="Google Shape;105;p5"/>
          <p:cNvSpPr txBox="1"/>
          <p:nvPr/>
        </p:nvSpPr>
        <p:spPr>
          <a:xfrm>
            <a:off x="1934524" y="7304282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Pharmacist</a:t>
            </a:r>
            <a:endParaRPr dirty="0"/>
          </a:p>
        </p:txBody>
      </p:sp>
      <p:sp>
        <p:nvSpPr>
          <p:cNvPr id="107" name="Google Shape;107;p5"/>
          <p:cNvSpPr txBox="1"/>
          <p:nvPr/>
        </p:nvSpPr>
        <p:spPr>
          <a:xfrm>
            <a:off x="4942400" y="7304282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Dentist</a:t>
            </a:r>
            <a:endParaRPr dirty="0"/>
          </a:p>
        </p:txBody>
      </p:sp>
      <p:sp>
        <p:nvSpPr>
          <p:cNvPr id="109" name="Google Shape;109;p5"/>
          <p:cNvSpPr txBox="1"/>
          <p:nvPr/>
        </p:nvSpPr>
        <p:spPr>
          <a:xfrm>
            <a:off x="3451330" y="7165782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Restaurant Server</a:t>
            </a:r>
            <a:endParaRPr dirty="0"/>
          </a:p>
        </p:txBody>
      </p:sp>
      <p:sp>
        <p:nvSpPr>
          <p:cNvPr id="110" name="Google Shape;110;p5"/>
          <p:cNvSpPr txBox="1"/>
          <p:nvPr/>
        </p:nvSpPr>
        <p:spPr>
          <a:xfrm>
            <a:off x="436637" y="2030135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Garbage Collectors </a:t>
            </a:r>
            <a:endParaRPr dirty="0"/>
          </a:p>
        </p:txBody>
      </p:sp>
      <p:sp>
        <p:nvSpPr>
          <p:cNvPr id="29" name="Google Shape;101;p5">
            <a:extLst>
              <a:ext uri="{FF2B5EF4-FFF2-40B4-BE49-F238E27FC236}">
                <a16:creationId xmlns:a16="http://schemas.microsoft.com/office/drawing/2014/main" id="{8C797D38-C408-4D5D-B364-0E836DCA231F}"/>
              </a:ext>
            </a:extLst>
          </p:cNvPr>
          <p:cNvSpPr txBox="1"/>
          <p:nvPr/>
        </p:nvSpPr>
        <p:spPr>
          <a:xfrm>
            <a:off x="3451331" y="2168635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Teacher</a:t>
            </a:r>
            <a:endParaRPr dirty="0"/>
          </a:p>
        </p:txBody>
      </p:sp>
      <p:sp>
        <p:nvSpPr>
          <p:cNvPr id="30" name="Google Shape;101;p5">
            <a:extLst>
              <a:ext uri="{FF2B5EF4-FFF2-40B4-BE49-F238E27FC236}">
                <a16:creationId xmlns:a16="http://schemas.microsoft.com/office/drawing/2014/main" id="{FB47D147-ED09-4E56-B620-F179CE1BC3B8}"/>
              </a:ext>
            </a:extLst>
          </p:cNvPr>
          <p:cNvSpPr txBox="1"/>
          <p:nvPr/>
        </p:nvSpPr>
        <p:spPr>
          <a:xfrm>
            <a:off x="4952955" y="2026821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Truck Driver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56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09A031-D781-2F4B-80DD-80AA70225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8686800"/>
          </a:xfrm>
          <a:prstGeom prst="rect">
            <a:avLst/>
          </a:prstGeom>
        </p:spPr>
      </p:pic>
      <p:graphicFrame>
        <p:nvGraphicFramePr>
          <p:cNvPr id="40" name="Google Shape;115;p15">
            <a:extLst>
              <a:ext uri="{FF2B5EF4-FFF2-40B4-BE49-F238E27FC236}">
                <a16:creationId xmlns:a16="http://schemas.microsoft.com/office/drawing/2014/main" id="{B6827160-1F1A-2545-944A-2FD25A3485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7432126"/>
              </p:ext>
            </p:extLst>
          </p:nvPr>
        </p:nvGraphicFramePr>
        <p:xfrm>
          <a:off x="423993" y="1531217"/>
          <a:ext cx="6010014" cy="6807565"/>
        </p:xfrm>
        <a:graphic>
          <a:graphicData uri="http://schemas.openxmlformats.org/drawingml/2006/table">
            <a:tbl>
              <a:tblPr>
                <a:noFill/>
                <a:tableStyleId>{B329DE2B-3C0E-476E-8C4D-C74AA96D9959}</a:tableStyleId>
              </a:tblPr>
              <a:tblGrid>
                <a:gridCol w="149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090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rgbClr val="38562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1" u="none" strike="noStrike" cap="none" dirty="0">
                          <a:solidFill>
                            <a:srgbClr val="38562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sz="1100" u="none" strike="noStrike" cap="none" dirty="0">
                        <a:solidFill>
                          <a:srgbClr val="38562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7" name="Google Shape;87;p5"/>
          <p:cNvSpPr txBox="1"/>
          <p:nvPr/>
        </p:nvSpPr>
        <p:spPr>
          <a:xfrm>
            <a:off x="4942398" y="3771460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Store Owner</a:t>
            </a:r>
            <a:endParaRPr dirty="0"/>
          </a:p>
        </p:txBody>
      </p:sp>
      <p:sp>
        <p:nvSpPr>
          <p:cNvPr id="89" name="Google Shape;89;p5"/>
          <p:cNvSpPr txBox="1"/>
          <p:nvPr/>
        </p:nvSpPr>
        <p:spPr>
          <a:xfrm>
            <a:off x="1934523" y="3771460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Truck Driver</a:t>
            </a:r>
            <a:endParaRPr dirty="0"/>
          </a:p>
        </p:txBody>
      </p:sp>
      <p:sp>
        <p:nvSpPr>
          <p:cNvPr id="91" name="Google Shape;91;p5"/>
          <p:cNvSpPr txBox="1"/>
          <p:nvPr/>
        </p:nvSpPr>
        <p:spPr>
          <a:xfrm>
            <a:off x="3438462" y="5594377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Librarian</a:t>
            </a:r>
            <a:endParaRPr dirty="0"/>
          </a:p>
        </p:txBody>
      </p:sp>
      <p:sp>
        <p:nvSpPr>
          <p:cNvPr id="95" name="Google Shape;95;p5"/>
          <p:cNvSpPr txBox="1"/>
          <p:nvPr/>
        </p:nvSpPr>
        <p:spPr>
          <a:xfrm>
            <a:off x="1934523" y="2022017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18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Postal Worker  </a:t>
            </a:r>
            <a:endParaRPr dirty="0"/>
          </a:p>
        </p:txBody>
      </p:sp>
      <p:sp>
        <p:nvSpPr>
          <p:cNvPr id="96" name="Google Shape;96;p5"/>
          <p:cNvSpPr txBox="1"/>
          <p:nvPr/>
        </p:nvSpPr>
        <p:spPr>
          <a:xfrm>
            <a:off x="3451331" y="3775426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Garbage Collector </a:t>
            </a:r>
            <a:endParaRPr dirty="0"/>
          </a:p>
        </p:txBody>
      </p:sp>
      <p:sp>
        <p:nvSpPr>
          <p:cNvPr id="97" name="Google Shape;97;p5"/>
          <p:cNvSpPr txBox="1"/>
          <p:nvPr/>
        </p:nvSpPr>
        <p:spPr>
          <a:xfrm>
            <a:off x="443456" y="3909959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Bus Driver</a:t>
            </a:r>
            <a:endParaRPr dirty="0"/>
          </a:p>
        </p:txBody>
      </p:sp>
      <p:sp>
        <p:nvSpPr>
          <p:cNvPr id="98" name="Google Shape;98;p5"/>
          <p:cNvSpPr txBox="1"/>
          <p:nvPr/>
        </p:nvSpPr>
        <p:spPr>
          <a:xfrm>
            <a:off x="436638" y="5597629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Firefighter </a:t>
            </a:r>
            <a:endParaRPr dirty="0"/>
          </a:p>
        </p:txBody>
      </p:sp>
      <p:sp>
        <p:nvSpPr>
          <p:cNvPr id="100" name="Google Shape;100;p5"/>
          <p:cNvSpPr txBox="1"/>
          <p:nvPr/>
        </p:nvSpPr>
        <p:spPr>
          <a:xfrm>
            <a:off x="436639" y="7304282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Pharmacist</a:t>
            </a:r>
            <a:endParaRPr dirty="0"/>
          </a:p>
        </p:txBody>
      </p:sp>
      <p:sp>
        <p:nvSpPr>
          <p:cNvPr id="103" name="Google Shape;103;p5"/>
          <p:cNvSpPr txBox="1"/>
          <p:nvPr/>
        </p:nvSpPr>
        <p:spPr>
          <a:xfrm>
            <a:off x="4871864" y="5455877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Restaurant Server</a:t>
            </a:r>
            <a:endParaRPr dirty="0"/>
          </a:p>
        </p:txBody>
      </p:sp>
      <p:sp>
        <p:nvSpPr>
          <p:cNvPr id="104" name="Google Shape;104;p5"/>
          <p:cNvSpPr txBox="1"/>
          <p:nvPr/>
        </p:nvSpPr>
        <p:spPr>
          <a:xfrm>
            <a:off x="1934522" y="5594377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Paramedic</a:t>
            </a:r>
            <a:endParaRPr dirty="0"/>
          </a:p>
        </p:txBody>
      </p:sp>
      <p:sp>
        <p:nvSpPr>
          <p:cNvPr id="105" name="Google Shape;105;p5"/>
          <p:cNvSpPr txBox="1"/>
          <p:nvPr/>
        </p:nvSpPr>
        <p:spPr>
          <a:xfrm>
            <a:off x="1934524" y="7304282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Mechanic</a:t>
            </a:r>
            <a:endParaRPr dirty="0"/>
          </a:p>
        </p:txBody>
      </p:sp>
      <p:sp>
        <p:nvSpPr>
          <p:cNvPr id="107" name="Google Shape;107;p5"/>
          <p:cNvSpPr txBox="1"/>
          <p:nvPr/>
        </p:nvSpPr>
        <p:spPr>
          <a:xfrm>
            <a:off x="4942400" y="7304282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Teacher</a:t>
            </a:r>
            <a:endParaRPr dirty="0"/>
          </a:p>
        </p:txBody>
      </p:sp>
      <p:sp>
        <p:nvSpPr>
          <p:cNvPr id="109" name="Google Shape;109;p5"/>
          <p:cNvSpPr txBox="1"/>
          <p:nvPr/>
        </p:nvSpPr>
        <p:spPr>
          <a:xfrm>
            <a:off x="3438462" y="7304282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Nurse</a:t>
            </a:r>
            <a:endParaRPr dirty="0"/>
          </a:p>
        </p:txBody>
      </p:sp>
      <p:sp>
        <p:nvSpPr>
          <p:cNvPr id="110" name="Google Shape;110;p5"/>
          <p:cNvSpPr txBox="1"/>
          <p:nvPr/>
        </p:nvSpPr>
        <p:spPr>
          <a:xfrm>
            <a:off x="430586" y="2160516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Dentist</a:t>
            </a:r>
            <a:endParaRPr dirty="0"/>
          </a:p>
        </p:txBody>
      </p:sp>
      <p:sp>
        <p:nvSpPr>
          <p:cNvPr id="29" name="Google Shape;101;p5">
            <a:extLst>
              <a:ext uri="{FF2B5EF4-FFF2-40B4-BE49-F238E27FC236}">
                <a16:creationId xmlns:a16="http://schemas.microsoft.com/office/drawing/2014/main" id="{8C797D38-C408-4D5D-B364-0E836DCA231F}"/>
              </a:ext>
            </a:extLst>
          </p:cNvPr>
          <p:cNvSpPr txBox="1"/>
          <p:nvPr/>
        </p:nvSpPr>
        <p:spPr>
          <a:xfrm>
            <a:off x="3451331" y="2160516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Chef </a:t>
            </a:r>
            <a:endParaRPr dirty="0"/>
          </a:p>
        </p:txBody>
      </p:sp>
      <p:sp>
        <p:nvSpPr>
          <p:cNvPr id="30" name="Google Shape;101;p5">
            <a:extLst>
              <a:ext uri="{FF2B5EF4-FFF2-40B4-BE49-F238E27FC236}">
                <a16:creationId xmlns:a16="http://schemas.microsoft.com/office/drawing/2014/main" id="{FB47D147-ED09-4E56-B620-F179CE1BC3B8}"/>
              </a:ext>
            </a:extLst>
          </p:cNvPr>
          <p:cNvSpPr txBox="1"/>
          <p:nvPr/>
        </p:nvSpPr>
        <p:spPr>
          <a:xfrm>
            <a:off x="4942398" y="2160517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Gardener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367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BAFADD-1A72-704B-94CD-3E24E1CD0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8686800"/>
          </a:xfrm>
          <a:prstGeom prst="rect">
            <a:avLst/>
          </a:prstGeom>
        </p:spPr>
      </p:pic>
      <p:graphicFrame>
        <p:nvGraphicFramePr>
          <p:cNvPr id="40" name="Google Shape;115;p15">
            <a:extLst>
              <a:ext uri="{FF2B5EF4-FFF2-40B4-BE49-F238E27FC236}">
                <a16:creationId xmlns:a16="http://schemas.microsoft.com/office/drawing/2014/main" id="{B6827160-1F1A-2545-944A-2FD25A3485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489064"/>
              </p:ext>
            </p:extLst>
          </p:nvPr>
        </p:nvGraphicFramePr>
        <p:xfrm>
          <a:off x="423993" y="1531217"/>
          <a:ext cx="6010014" cy="6807565"/>
        </p:xfrm>
        <a:graphic>
          <a:graphicData uri="http://schemas.openxmlformats.org/drawingml/2006/table">
            <a:tbl>
              <a:tblPr>
                <a:noFill/>
                <a:tableStyleId>{B329DE2B-3C0E-476E-8C4D-C74AA96D9959}</a:tableStyleId>
              </a:tblPr>
              <a:tblGrid>
                <a:gridCol w="149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090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rgbClr val="38562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1" u="none" strike="noStrike" cap="none" dirty="0">
                          <a:solidFill>
                            <a:srgbClr val="38562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sz="1100" u="none" strike="noStrike" cap="none" dirty="0">
                        <a:solidFill>
                          <a:srgbClr val="38562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7" name="Google Shape;87;p5"/>
          <p:cNvSpPr txBox="1"/>
          <p:nvPr/>
        </p:nvSpPr>
        <p:spPr>
          <a:xfrm>
            <a:off x="4942399" y="3917539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Mechanic</a:t>
            </a:r>
            <a:endParaRPr dirty="0"/>
          </a:p>
        </p:txBody>
      </p:sp>
      <p:sp>
        <p:nvSpPr>
          <p:cNvPr id="89" name="Google Shape;89;p5"/>
          <p:cNvSpPr txBox="1"/>
          <p:nvPr/>
        </p:nvSpPr>
        <p:spPr>
          <a:xfrm>
            <a:off x="1934523" y="3779039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Restaurant Server</a:t>
            </a:r>
            <a:endParaRPr dirty="0"/>
          </a:p>
        </p:txBody>
      </p:sp>
      <p:sp>
        <p:nvSpPr>
          <p:cNvPr id="91" name="Google Shape;91;p5"/>
          <p:cNvSpPr txBox="1"/>
          <p:nvPr/>
        </p:nvSpPr>
        <p:spPr>
          <a:xfrm>
            <a:off x="3428998" y="5455877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Postal Worker</a:t>
            </a:r>
            <a:endParaRPr dirty="0"/>
          </a:p>
        </p:txBody>
      </p:sp>
      <p:sp>
        <p:nvSpPr>
          <p:cNvPr id="95" name="Google Shape;95;p5"/>
          <p:cNvSpPr txBox="1"/>
          <p:nvPr/>
        </p:nvSpPr>
        <p:spPr>
          <a:xfrm>
            <a:off x="1934523" y="2164883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18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Nurse </a:t>
            </a:r>
            <a:endParaRPr dirty="0"/>
          </a:p>
        </p:txBody>
      </p:sp>
      <p:sp>
        <p:nvSpPr>
          <p:cNvPr id="96" name="Google Shape;96;p5"/>
          <p:cNvSpPr txBox="1"/>
          <p:nvPr/>
        </p:nvSpPr>
        <p:spPr>
          <a:xfrm>
            <a:off x="3428999" y="3775426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 Truck Driver</a:t>
            </a:r>
            <a:endParaRPr dirty="0"/>
          </a:p>
        </p:txBody>
      </p:sp>
      <p:sp>
        <p:nvSpPr>
          <p:cNvPr id="97" name="Google Shape;97;p5"/>
          <p:cNvSpPr txBox="1"/>
          <p:nvPr/>
        </p:nvSpPr>
        <p:spPr>
          <a:xfrm>
            <a:off x="437410" y="3913926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Dentist</a:t>
            </a:r>
            <a:endParaRPr dirty="0"/>
          </a:p>
        </p:txBody>
      </p:sp>
      <p:sp>
        <p:nvSpPr>
          <p:cNvPr id="98" name="Google Shape;98;p5"/>
          <p:cNvSpPr txBox="1"/>
          <p:nvPr/>
        </p:nvSpPr>
        <p:spPr>
          <a:xfrm>
            <a:off x="436638" y="5597629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Gardener</a:t>
            </a:r>
            <a:endParaRPr dirty="0"/>
          </a:p>
        </p:txBody>
      </p:sp>
      <p:sp>
        <p:nvSpPr>
          <p:cNvPr id="100" name="Google Shape;100;p5"/>
          <p:cNvSpPr txBox="1"/>
          <p:nvPr/>
        </p:nvSpPr>
        <p:spPr>
          <a:xfrm>
            <a:off x="436639" y="7304282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Bus Driver</a:t>
            </a:r>
            <a:endParaRPr dirty="0"/>
          </a:p>
        </p:txBody>
      </p:sp>
      <p:sp>
        <p:nvSpPr>
          <p:cNvPr id="103" name="Google Shape;103;p5"/>
          <p:cNvSpPr txBox="1"/>
          <p:nvPr/>
        </p:nvSpPr>
        <p:spPr>
          <a:xfrm>
            <a:off x="4942399" y="5594377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Teacher</a:t>
            </a:r>
            <a:endParaRPr dirty="0"/>
          </a:p>
        </p:txBody>
      </p:sp>
      <p:sp>
        <p:nvSpPr>
          <p:cNvPr id="104" name="Google Shape;104;p5"/>
          <p:cNvSpPr txBox="1"/>
          <p:nvPr/>
        </p:nvSpPr>
        <p:spPr>
          <a:xfrm>
            <a:off x="1784394" y="5594377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Librarian </a:t>
            </a:r>
            <a:endParaRPr dirty="0"/>
          </a:p>
        </p:txBody>
      </p:sp>
      <p:sp>
        <p:nvSpPr>
          <p:cNvPr id="105" name="Google Shape;105;p5"/>
          <p:cNvSpPr txBox="1"/>
          <p:nvPr/>
        </p:nvSpPr>
        <p:spPr>
          <a:xfrm>
            <a:off x="1934524" y="7304282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Paramedic </a:t>
            </a:r>
            <a:endParaRPr dirty="0"/>
          </a:p>
        </p:txBody>
      </p:sp>
      <p:sp>
        <p:nvSpPr>
          <p:cNvPr id="107" name="Google Shape;107;p5"/>
          <p:cNvSpPr txBox="1"/>
          <p:nvPr/>
        </p:nvSpPr>
        <p:spPr>
          <a:xfrm>
            <a:off x="4942400" y="7304282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Firefighter</a:t>
            </a:r>
            <a:endParaRPr dirty="0"/>
          </a:p>
        </p:txBody>
      </p:sp>
      <p:sp>
        <p:nvSpPr>
          <p:cNvPr id="109" name="Google Shape;109;p5"/>
          <p:cNvSpPr txBox="1"/>
          <p:nvPr/>
        </p:nvSpPr>
        <p:spPr>
          <a:xfrm>
            <a:off x="3428997" y="7307055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Chef</a:t>
            </a:r>
            <a:endParaRPr dirty="0"/>
          </a:p>
        </p:txBody>
      </p:sp>
      <p:sp>
        <p:nvSpPr>
          <p:cNvPr id="110" name="Google Shape;110;p5"/>
          <p:cNvSpPr txBox="1"/>
          <p:nvPr/>
        </p:nvSpPr>
        <p:spPr>
          <a:xfrm>
            <a:off x="436637" y="2164883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Pharmacist</a:t>
            </a:r>
            <a:endParaRPr dirty="0"/>
          </a:p>
        </p:txBody>
      </p:sp>
      <p:sp>
        <p:nvSpPr>
          <p:cNvPr id="29" name="Google Shape;101;p5">
            <a:extLst>
              <a:ext uri="{FF2B5EF4-FFF2-40B4-BE49-F238E27FC236}">
                <a16:creationId xmlns:a16="http://schemas.microsoft.com/office/drawing/2014/main" id="{8C797D38-C408-4D5D-B364-0E836DCA231F}"/>
              </a:ext>
            </a:extLst>
          </p:cNvPr>
          <p:cNvSpPr txBox="1"/>
          <p:nvPr/>
        </p:nvSpPr>
        <p:spPr>
          <a:xfrm>
            <a:off x="3429000" y="2022017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Garbage Collector </a:t>
            </a:r>
            <a:endParaRPr dirty="0"/>
          </a:p>
        </p:txBody>
      </p:sp>
      <p:sp>
        <p:nvSpPr>
          <p:cNvPr id="30" name="Google Shape;101;p5">
            <a:extLst>
              <a:ext uri="{FF2B5EF4-FFF2-40B4-BE49-F238E27FC236}">
                <a16:creationId xmlns:a16="http://schemas.microsoft.com/office/drawing/2014/main" id="{FB47D147-ED09-4E56-B620-F179CE1BC3B8}"/>
              </a:ext>
            </a:extLst>
          </p:cNvPr>
          <p:cNvSpPr txBox="1"/>
          <p:nvPr/>
        </p:nvSpPr>
        <p:spPr>
          <a:xfrm>
            <a:off x="4942399" y="2022017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Store Owner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308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19168F-2685-994E-8D64-4ED435ED9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8686800"/>
          </a:xfrm>
          <a:prstGeom prst="rect">
            <a:avLst/>
          </a:prstGeom>
        </p:spPr>
      </p:pic>
      <p:graphicFrame>
        <p:nvGraphicFramePr>
          <p:cNvPr id="40" name="Google Shape;115;p15">
            <a:extLst>
              <a:ext uri="{FF2B5EF4-FFF2-40B4-BE49-F238E27FC236}">
                <a16:creationId xmlns:a16="http://schemas.microsoft.com/office/drawing/2014/main" id="{B6827160-1F1A-2545-944A-2FD25A3485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6242720"/>
              </p:ext>
            </p:extLst>
          </p:nvPr>
        </p:nvGraphicFramePr>
        <p:xfrm>
          <a:off x="423993" y="1531217"/>
          <a:ext cx="6010014" cy="6807565"/>
        </p:xfrm>
        <a:graphic>
          <a:graphicData uri="http://schemas.openxmlformats.org/drawingml/2006/table">
            <a:tbl>
              <a:tblPr>
                <a:noFill/>
                <a:tableStyleId>{B329DE2B-3C0E-476E-8C4D-C74AA96D9959}</a:tableStyleId>
              </a:tblPr>
              <a:tblGrid>
                <a:gridCol w="149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090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rgbClr val="38562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1" u="none" strike="noStrike" cap="none" dirty="0">
                          <a:solidFill>
                            <a:srgbClr val="38562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sz="1100" u="none" strike="noStrike" cap="none" dirty="0">
                        <a:solidFill>
                          <a:srgbClr val="38562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7" name="Google Shape;87;p5"/>
          <p:cNvSpPr txBox="1"/>
          <p:nvPr/>
        </p:nvSpPr>
        <p:spPr>
          <a:xfrm>
            <a:off x="4942399" y="3917539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Teacher</a:t>
            </a:r>
            <a:endParaRPr dirty="0"/>
          </a:p>
        </p:txBody>
      </p:sp>
      <p:sp>
        <p:nvSpPr>
          <p:cNvPr id="89" name="Google Shape;89;p5"/>
          <p:cNvSpPr txBox="1"/>
          <p:nvPr/>
        </p:nvSpPr>
        <p:spPr>
          <a:xfrm>
            <a:off x="1934523" y="3771460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Store Owner</a:t>
            </a:r>
            <a:endParaRPr dirty="0"/>
          </a:p>
        </p:txBody>
      </p:sp>
      <p:sp>
        <p:nvSpPr>
          <p:cNvPr id="91" name="Google Shape;91;p5"/>
          <p:cNvSpPr txBox="1"/>
          <p:nvPr/>
        </p:nvSpPr>
        <p:spPr>
          <a:xfrm>
            <a:off x="3451331" y="5594377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Gardener</a:t>
            </a:r>
            <a:endParaRPr dirty="0"/>
          </a:p>
        </p:txBody>
      </p:sp>
      <p:sp>
        <p:nvSpPr>
          <p:cNvPr id="95" name="Google Shape;95;p5"/>
          <p:cNvSpPr txBox="1"/>
          <p:nvPr/>
        </p:nvSpPr>
        <p:spPr>
          <a:xfrm>
            <a:off x="1934523" y="2168635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18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Nurse  </a:t>
            </a:r>
            <a:endParaRPr dirty="0"/>
          </a:p>
        </p:txBody>
      </p:sp>
      <p:sp>
        <p:nvSpPr>
          <p:cNvPr id="96" name="Google Shape;96;p5"/>
          <p:cNvSpPr txBox="1"/>
          <p:nvPr/>
        </p:nvSpPr>
        <p:spPr>
          <a:xfrm>
            <a:off x="3451331" y="3913967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Bus Driver </a:t>
            </a:r>
            <a:endParaRPr dirty="0"/>
          </a:p>
        </p:txBody>
      </p:sp>
      <p:sp>
        <p:nvSpPr>
          <p:cNvPr id="97" name="Google Shape;97;p5"/>
          <p:cNvSpPr txBox="1"/>
          <p:nvPr/>
        </p:nvSpPr>
        <p:spPr>
          <a:xfrm>
            <a:off x="437410" y="3913926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Librarian</a:t>
            </a:r>
            <a:endParaRPr dirty="0"/>
          </a:p>
        </p:txBody>
      </p:sp>
      <p:sp>
        <p:nvSpPr>
          <p:cNvPr id="98" name="Google Shape;98;p5"/>
          <p:cNvSpPr txBox="1"/>
          <p:nvPr/>
        </p:nvSpPr>
        <p:spPr>
          <a:xfrm>
            <a:off x="436637" y="5595726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Chef</a:t>
            </a:r>
            <a:endParaRPr dirty="0"/>
          </a:p>
        </p:txBody>
      </p:sp>
      <p:sp>
        <p:nvSpPr>
          <p:cNvPr id="100" name="Google Shape;100;p5"/>
          <p:cNvSpPr txBox="1"/>
          <p:nvPr/>
        </p:nvSpPr>
        <p:spPr>
          <a:xfrm>
            <a:off x="436639" y="7304282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Dentist</a:t>
            </a:r>
            <a:endParaRPr dirty="0"/>
          </a:p>
        </p:txBody>
      </p:sp>
      <p:sp>
        <p:nvSpPr>
          <p:cNvPr id="103" name="Google Shape;103;p5"/>
          <p:cNvSpPr txBox="1"/>
          <p:nvPr/>
        </p:nvSpPr>
        <p:spPr>
          <a:xfrm>
            <a:off x="4942397" y="5455877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Postal Worker</a:t>
            </a:r>
            <a:endParaRPr dirty="0"/>
          </a:p>
        </p:txBody>
      </p:sp>
      <p:sp>
        <p:nvSpPr>
          <p:cNvPr id="104" name="Google Shape;104;p5"/>
          <p:cNvSpPr txBox="1"/>
          <p:nvPr/>
        </p:nvSpPr>
        <p:spPr>
          <a:xfrm>
            <a:off x="1934523" y="5599744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Mechanic</a:t>
            </a:r>
            <a:endParaRPr dirty="0"/>
          </a:p>
        </p:txBody>
      </p:sp>
      <p:sp>
        <p:nvSpPr>
          <p:cNvPr id="105" name="Google Shape;105;p5"/>
          <p:cNvSpPr txBox="1"/>
          <p:nvPr/>
        </p:nvSpPr>
        <p:spPr>
          <a:xfrm>
            <a:off x="1934524" y="7304282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Firefighter</a:t>
            </a:r>
            <a:endParaRPr dirty="0"/>
          </a:p>
        </p:txBody>
      </p:sp>
      <p:sp>
        <p:nvSpPr>
          <p:cNvPr id="107" name="Google Shape;107;p5"/>
          <p:cNvSpPr txBox="1"/>
          <p:nvPr/>
        </p:nvSpPr>
        <p:spPr>
          <a:xfrm>
            <a:off x="4942397" y="7165782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Restaurant Server</a:t>
            </a:r>
            <a:endParaRPr dirty="0"/>
          </a:p>
        </p:txBody>
      </p:sp>
      <p:sp>
        <p:nvSpPr>
          <p:cNvPr id="109" name="Google Shape;109;p5"/>
          <p:cNvSpPr txBox="1"/>
          <p:nvPr/>
        </p:nvSpPr>
        <p:spPr>
          <a:xfrm>
            <a:off x="3451331" y="7165782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Garbage Collector</a:t>
            </a:r>
            <a:endParaRPr dirty="0"/>
          </a:p>
        </p:txBody>
      </p:sp>
      <p:sp>
        <p:nvSpPr>
          <p:cNvPr id="110" name="Google Shape;110;p5"/>
          <p:cNvSpPr txBox="1"/>
          <p:nvPr/>
        </p:nvSpPr>
        <p:spPr>
          <a:xfrm>
            <a:off x="436637" y="2163658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Pharmacist</a:t>
            </a:r>
            <a:endParaRPr dirty="0"/>
          </a:p>
        </p:txBody>
      </p:sp>
      <p:sp>
        <p:nvSpPr>
          <p:cNvPr id="29" name="Google Shape;101;p5">
            <a:extLst>
              <a:ext uri="{FF2B5EF4-FFF2-40B4-BE49-F238E27FC236}">
                <a16:creationId xmlns:a16="http://schemas.microsoft.com/office/drawing/2014/main" id="{8C797D38-C408-4D5D-B364-0E836DCA231F}"/>
              </a:ext>
            </a:extLst>
          </p:cNvPr>
          <p:cNvSpPr txBox="1"/>
          <p:nvPr/>
        </p:nvSpPr>
        <p:spPr>
          <a:xfrm>
            <a:off x="3451331" y="2169784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Paramedic </a:t>
            </a:r>
            <a:endParaRPr dirty="0"/>
          </a:p>
        </p:txBody>
      </p:sp>
      <p:sp>
        <p:nvSpPr>
          <p:cNvPr id="30" name="Google Shape;101;p5">
            <a:extLst>
              <a:ext uri="{FF2B5EF4-FFF2-40B4-BE49-F238E27FC236}">
                <a16:creationId xmlns:a16="http://schemas.microsoft.com/office/drawing/2014/main" id="{FB47D147-ED09-4E56-B620-F179CE1BC3B8}"/>
              </a:ext>
            </a:extLst>
          </p:cNvPr>
          <p:cNvSpPr txBox="1"/>
          <p:nvPr/>
        </p:nvSpPr>
        <p:spPr>
          <a:xfrm>
            <a:off x="4942398" y="2025158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Truck Driver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616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B1D080-2C60-0B4D-B0AA-79788C77F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8686800"/>
          </a:xfrm>
          <a:prstGeom prst="rect">
            <a:avLst/>
          </a:prstGeom>
        </p:spPr>
      </p:pic>
      <p:graphicFrame>
        <p:nvGraphicFramePr>
          <p:cNvPr id="40" name="Google Shape;115;p15">
            <a:extLst>
              <a:ext uri="{FF2B5EF4-FFF2-40B4-BE49-F238E27FC236}">
                <a16:creationId xmlns:a16="http://schemas.microsoft.com/office/drawing/2014/main" id="{B6827160-1F1A-2545-944A-2FD25A3485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253"/>
              </p:ext>
            </p:extLst>
          </p:nvPr>
        </p:nvGraphicFramePr>
        <p:xfrm>
          <a:off x="423993" y="1531217"/>
          <a:ext cx="6010014" cy="6807565"/>
        </p:xfrm>
        <a:graphic>
          <a:graphicData uri="http://schemas.openxmlformats.org/drawingml/2006/table">
            <a:tbl>
              <a:tblPr>
                <a:noFill/>
                <a:tableStyleId>{B329DE2B-3C0E-476E-8C4D-C74AA96D9959}</a:tableStyleId>
              </a:tblPr>
              <a:tblGrid>
                <a:gridCol w="149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090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rgbClr val="38562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1" u="none" strike="noStrike" cap="none" dirty="0">
                          <a:solidFill>
                            <a:srgbClr val="38562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sz="1100" u="none" strike="noStrike" cap="none" dirty="0">
                        <a:solidFill>
                          <a:srgbClr val="38562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7" name="Google Shape;87;p5"/>
          <p:cNvSpPr txBox="1"/>
          <p:nvPr/>
        </p:nvSpPr>
        <p:spPr>
          <a:xfrm>
            <a:off x="4942399" y="3917539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Teacher</a:t>
            </a:r>
            <a:endParaRPr dirty="0"/>
          </a:p>
        </p:txBody>
      </p:sp>
      <p:sp>
        <p:nvSpPr>
          <p:cNvPr id="89" name="Google Shape;89;p5"/>
          <p:cNvSpPr txBox="1"/>
          <p:nvPr/>
        </p:nvSpPr>
        <p:spPr>
          <a:xfrm>
            <a:off x="1934524" y="3913926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Paramedic</a:t>
            </a:r>
            <a:endParaRPr dirty="0"/>
          </a:p>
        </p:txBody>
      </p:sp>
      <p:sp>
        <p:nvSpPr>
          <p:cNvPr id="91" name="Google Shape;91;p5"/>
          <p:cNvSpPr txBox="1"/>
          <p:nvPr/>
        </p:nvSpPr>
        <p:spPr>
          <a:xfrm>
            <a:off x="3438462" y="5594377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Gardener</a:t>
            </a:r>
            <a:endParaRPr dirty="0"/>
          </a:p>
        </p:txBody>
      </p:sp>
      <p:sp>
        <p:nvSpPr>
          <p:cNvPr id="95" name="Google Shape;95;p5"/>
          <p:cNvSpPr txBox="1"/>
          <p:nvPr/>
        </p:nvSpPr>
        <p:spPr>
          <a:xfrm>
            <a:off x="1934523" y="2168635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18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Nurse  </a:t>
            </a:r>
            <a:endParaRPr dirty="0"/>
          </a:p>
        </p:txBody>
      </p:sp>
      <p:sp>
        <p:nvSpPr>
          <p:cNvPr id="96" name="Google Shape;96;p5"/>
          <p:cNvSpPr txBox="1"/>
          <p:nvPr/>
        </p:nvSpPr>
        <p:spPr>
          <a:xfrm>
            <a:off x="3451331" y="3775426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Postal Worker</a:t>
            </a:r>
            <a:endParaRPr dirty="0"/>
          </a:p>
        </p:txBody>
      </p:sp>
      <p:sp>
        <p:nvSpPr>
          <p:cNvPr id="97" name="Google Shape;97;p5"/>
          <p:cNvSpPr txBox="1"/>
          <p:nvPr/>
        </p:nvSpPr>
        <p:spPr>
          <a:xfrm>
            <a:off x="436637" y="3913926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Chef</a:t>
            </a:r>
            <a:endParaRPr dirty="0"/>
          </a:p>
        </p:txBody>
      </p:sp>
      <p:sp>
        <p:nvSpPr>
          <p:cNvPr id="98" name="Google Shape;98;p5"/>
          <p:cNvSpPr txBox="1"/>
          <p:nvPr/>
        </p:nvSpPr>
        <p:spPr>
          <a:xfrm>
            <a:off x="436638" y="5597629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Dentist</a:t>
            </a:r>
            <a:endParaRPr dirty="0"/>
          </a:p>
        </p:txBody>
      </p:sp>
      <p:sp>
        <p:nvSpPr>
          <p:cNvPr id="100" name="Google Shape;100;p5"/>
          <p:cNvSpPr txBox="1"/>
          <p:nvPr/>
        </p:nvSpPr>
        <p:spPr>
          <a:xfrm>
            <a:off x="436637" y="7313491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Pharmacist</a:t>
            </a:r>
            <a:endParaRPr dirty="0"/>
          </a:p>
        </p:txBody>
      </p:sp>
      <p:sp>
        <p:nvSpPr>
          <p:cNvPr id="103" name="Google Shape;103;p5"/>
          <p:cNvSpPr txBox="1"/>
          <p:nvPr/>
        </p:nvSpPr>
        <p:spPr>
          <a:xfrm>
            <a:off x="4942398" y="5594377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Firefighter</a:t>
            </a:r>
            <a:endParaRPr dirty="0"/>
          </a:p>
        </p:txBody>
      </p:sp>
      <p:sp>
        <p:nvSpPr>
          <p:cNvPr id="104" name="Google Shape;104;p5"/>
          <p:cNvSpPr txBox="1"/>
          <p:nvPr/>
        </p:nvSpPr>
        <p:spPr>
          <a:xfrm>
            <a:off x="1784394" y="5594377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Bus Driver</a:t>
            </a:r>
            <a:endParaRPr dirty="0"/>
          </a:p>
        </p:txBody>
      </p:sp>
      <p:sp>
        <p:nvSpPr>
          <p:cNvPr id="105" name="Google Shape;105;p5"/>
          <p:cNvSpPr txBox="1"/>
          <p:nvPr/>
        </p:nvSpPr>
        <p:spPr>
          <a:xfrm>
            <a:off x="1934523" y="7165782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Restaurant Owner</a:t>
            </a:r>
            <a:endParaRPr dirty="0"/>
          </a:p>
        </p:txBody>
      </p:sp>
      <p:sp>
        <p:nvSpPr>
          <p:cNvPr id="107" name="Google Shape;107;p5"/>
          <p:cNvSpPr txBox="1"/>
          <p:nvPr/>
        </p:nvSpPr>
        <p:spPr>
          <a:xfrm>
            <a:off x="4942398" y="7165782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Truck Driver</a:t>
            </a:r>
            <a:endParaRPr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3438462" y="7165782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Store Owner</a:t>
            </a:r>
            <a:endParaRPr dirty="0"/>
          </a:p>
        </p:txBody>
      </p:sp>
      <p:sp>
        <p:nvSpPr>
          <p:cNvPr id="110" name="Google Shape;110;p5"/>
          <p:cNvSpPr txBox="1"/>
          <p:nvPr/>
        </p:nvSpPr>
        <p:spPr>
          <a:xfrm>
            <a:off x="436637" y="2022017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Garbage Collector</a:t>
            </a:r>
            <a:endParaRPr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Google Shape;101;p5">
            <a:extLst>
              <a:ext uri="{FF2B5EF4-FFF2-40B4-BE49-F238E27FC236}">
                <a16:creationId xmlns:a16="http://schemas.microsoft.com/office/drawing/2014/main" id="{8C797D38-C408-4D5D-B364-0E836DCA231F}"/>
              </a:ext>
            </a:extLst>
          </p:cNvPr>
          <p:cNvSpPr txBox="1"/>
          <p:nvPr/>
        </p:nvSpPr>
        <p:spPr>
          <a:xfrm>
            <a:off x="3451331" y="2168634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Mechanic </a:t>
            </a:r>
            <a:endParaRPr dirty="0"/>
          </a:p>
        </p:txBody>
      </p:sp>
      <p:sp>
        <p:nvSpPr>
          <p:cNvPr id="30" name="Google Shape;101;p5">
            <a:extLst>
              <a:ext uri="{FF2B5EF4-FFF2-40B4-BE49-F238E27FC236}">
                <a16:creationId xmlns:a16="http://schemas.microsoft.com/office/drawing/2014/main" id="{FB47D147-ED09-4E56-B620-F179CE1BC3B8}"/>
              </a:ext>
            </a:extLst>
          </p:cNvPr>
          <p:cNvSpPr txBox="1"/>
          <p:nvPr/>
        </p:nvSpPr>
        <p:spPr>
          <a:xfrm>
            <a:off x="4942398" y="2168634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Librarian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648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F40D49-5522-EA4F-9571-30BE2ECE4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8686800"/>
          </a:xfrm>
          <a:prstGeom prst="rect">
            <a:avLst/>
          </a:prstGeom>
        </p:spPr>
      </p:pic>
      <p:graphicFrame>
        <p:nvGraphicFramePr>
          <p:cNvPr id="40" name="Google Shape;115;p15">
            <a:extLst>
              <a:ext uri="{FF2B5EF4-FFF2-40B4-BE49-F238E27FC236}">
                <a16:creationId xmlns:a16="http://schemas.microsoft.com/office/drawing/2014/main" id="{B6827160-1F1A-2545-944A-2FD25A3485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4588604"/>
              </p:ext>
            </p:extLst>
          </p:nvPr>
        </p:nvGraphicFramePr>
        <p:xfrm>
          <a:off x="423993" y="1531217"/>
          <a:ext cx="6010014" cy="6807565"/>
        </p:xfrm>
        <a:graphic>
          <a:graphicData uri="http://schemas.openxmlformats.org/drawingml/2006/table">
            <a:tbl>
              <a:tblPr>
                <a:noFill/>
                <a:tableStyleId>{B329DE2B-3C0E-476E-8C4D-C74AA96D9959}</a:tableStyleId>
              </a:tblPr>
              <a:tblGrid>
                <a:gridCol w="149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090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rgbClr val="38562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1" u="none" strike="noStrike" cap="none" dirty="0">
                          <a:solidFill>
                            <a:srgbClr val="38562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sz="1100" u="none" strike="noStrike" cap="none" dirty="0">
                        <a:solidFill>
                          <a:srgbClr val="38562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7" name="Google Shape;87;p5"/>
          <p:cNvSpPr txBox="1"/>
          <p:nvPr/>
        </p:nvSpPr>
        <p:spPr>
          <a:xfrm>
            <a:off x="4942399" y="3917539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Nurse</a:t>
            </a:r>
            <a:endParaRPr dirty="0"/>
          </a:p>
        </p:txBody>
      </p:sp>
      <p:sp>
        <p:nvSpPr>
          <p:cNvPr id="89" name="Google Shape;89;p5"/>
          <p:cNvSpPr txBox="1"/>
          <p:nvPr/>
        </p:nvSpPr>
        <p:spPr>
          <a:xfrm>
            <a:off x="1934524" y="3913926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Chef</a:t>
            </a:r>
            <a:endParaRPr dirty="0"/>
          </a:p>
        </p:txBody>
      </p:sp>
      <p:sp>
        <p:nvSpPr>
          <p:cNvPr id="91" name="Google Shape;91;p5"/>
          <p:cNvSpPr txBox="1"/>
          <p:nvPr/>
        </p:nvSpPr>
        <p:spPr>
          <a:xfrm>
            <a:off x="3438461" y="5453797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Restaurant Server</a:t>
            </a:r>
            <a:endParaRPr dirty="0"/>
          </a:p>
        </p:txBody>
      </p:sp>
      <p:sp>
        <p:nvSpPr>
          <p:cNvPr id="95" name="Google Shape;95;p5"/>
          <p:cNvSpPr txBox="1"/>
          <p:nvPr/>
        </p:nvSpPr>
        <p:spPr>
          <a:xfrm>
            <a:off x="1934523" y="2168635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18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Firefighter  </a:t>
            </a:r>
            <a:endParaRPr dirty="0"/>
          </a:p>
        </p:txBody>
      </p:sp>
      <p:sp>
        <p:nvSpPr>
          <p:cNvPr id="96" name="Google Shape;96;p5"/>
          <p:cNvSpPr txBox="1"/>
          <p:nvPr/>
        </p:nvSpPr>
        <p:spPr>
          <a:xfrm>
            <a:off x="3429000" y="3913926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Teacher </a:t>
            </a:r>
            <a:endParaRPr dirty="0"/>
          </a:p>
        </p:txBody>
      </p:sp>
      <p:sp>
        <p:nvSpPr>
          <p:cNvPr id="97" name="Google Shape;97;p5"/>
          <p:cNvSpPr txBox="1"/>
          <p:nvPr/>
        </p:nvSpPr>
        <p:spPr>
          <a:xfrm>
            <a:off x="436637" y="3779039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Store Owner</a:t>
            </a:r>
            <a:endParaRPr dirty="0"/>
          </a:p>
        </p:txBody>
      </p:sp>
      <p:sp>
        <p:nvSpPr>
          <p:cNvPr id="98" name="Google Shape;98;p5"/>
          <p:cNvSpPr txBox="1"/>
          <p:nvPr/>
        </p:nvSpPr>
        <p:spPr>
          <a:xfrm>
            <a:off x="436638" y="5597629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Mechanic</a:t>
            </a:r>
            <a:endParaRPr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436639" y="7304282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Dentist</a:t>
            </a:r>
            <a:endParaRPr dirty="0"/>
          </a:p>
        </p:txBody>
      </p:sp>
      <p:sp>
        <p:nvSpPr>
          <p:cNvPr id="101" name="Google Shape;101;p5"/>
          <p:cNvSpPr txBox="1"/>
          <p:nvPr/>
        </p:nvSpPr>
        <p:spPr>
          <a:xfrm>
            <a:off x="3424083" y="2027066"/>
            <a:ext cx="121620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Postal Worker </a:t>
            </a:r>
            <a:endParaRPr dirty="0"/>
          </a:p>
        </p:txBody>
      </p:sp>
      <p:sp>
        <p:nvSpPr>
          <p:cNvPr id="103" name="Google Shape;103;p5"/>
          <p:cNvSpPr txBox="1"/>
          <p:nvPr/>
        </p:nvSpPr>
        <p:spPr>
          <a:xfrm>
            <a:off x="4942398" y="5453797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Garbage Collector</a:t>
            </a:r>
            <a:endParaRPr dirty="0"/>
          </a:p>
        </p:txBody>
      </p:sp>
      <p:sp>
        <p:nvSpPr>
          <p:cNvPr id="104" name="Google Shape;104;p5"/>
          <p:cNvSpPr txBox="1"/>
          <p:nvPr/>
        </p:nvSpPr>
        <p:spPr>
          <a:xfrm>
            <a:off x="1934522" y="5592297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Pharmacist</a:t>
            </a:r>
            <a:endParaRPr dirty="0"/>
          </a:p>
        </p:txBody>
      </p:sp>
      <p:sp>
        <p:nvSpPr>
          <p:cNvPr id="105" name="Google Shape;105;p5"/>
          <p:cNvSpPr txBox="1"/>
          <p:nvPr/>
        </p:nvSpPr>
        <p:spPr>
          <a:xfrm>
            <a:off x="1934524" y="7304282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Bus Driver</a:t>
            </a:r>
            <a:endParaRPr dirty="0"/>
          </a:p>
        </p:txBody>
      </p:sp>
      <p:sp>
        <p:nvSpPr>
          <p:cNvPr id="107" name="Google Shape;107;p5"/>
          <p:cNvSpPr txBox="1"/>
          <p:nvPr/>
        </p:nvSpPr>
        <p:spPr>
          <a:xfrm>
            <a:off x="4942400" y="7304282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Gardener</a:t>
            </a:r>
            <a:endParaRPr dirty="0"/>
          </a:p>
        </p:txBody>
      </p:sp>
      <p:sp>
        <p:nvSpPr>
          <p:cNvPr id="109" name="Google Shape;109;p5"/>
          <p:cNvSpPr txBox="1"/>
          <p:nvPr/>
        </p:nvSpPr>
        <p:spPr>
          <a:xfrm>
            <a:off x="3438462" y="7304282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Librarian</a:t>
            </a:r>
            <a:endParaRPr dirty="0"/>
          </a:p>
        </p:txBody>
      </p:sp>
      <p:sp>
        <p:nvSpPr>
          <p:cNvPr id="110" name="Google Shape;110;p5"/>
          <p:cNvSpPr txBox="1"/>
          <p:nvPr/>
        </p:nvSpPr>
        <p:spPr>
          <a:xfrm>
            <a:off x="436637" y="2168635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Paramedic</a:t>
            </a:r>
            <a:endParaRPr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Google Shape;101;p5">
            <a:extLst>
              <a:ext uri="{FF2B5EF4-FFF2-40B4-BE49-F238E27FC236}">
                <a16:creationId xmlns:a16="http://schemas.microsoft.com/office/drawing/2014/main" id="{FB47D147-ED09-4E56-B620-F179CE1BC3B8}"/>
              </a:ext>
            </a:extLst>
          </p:cNvPr>
          <p:cNvSpPr txBox="1"/>
          <p:nvPr/>
        </p:nvSpPr>
        <p:spPr>
          <a:xfrm>
            <a:off x="4942398" y="2023888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Truck Driver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229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22AB46-CA46-8B47-81A9-12BBB06CB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8686800"/>
          </a:xfrm>
          <a:prstGeom prst="rect">
            <a:avLst/>
          </a:prstGeom>
        </p:spPr>
      </p:pic>
      <p:graphicFrame>
        <p:nvGraphicFramePr>
          <p:cNvPr id="40" name="Google Shape;115;p15">
            <a:extLst>
              <a:ext uri="{FF2B5EF4-FFF2-40B4-BE49-F238E27FC236}">
                <a16:creationId xmlns:a16="http://schemas.microsoft.com/office/drawing/2014/main" id="{B6827160-1F1A-2545-944A-2FD25A3485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2996944"/>
              </p:ext>
            </p:extLst>
          </p:nvPr>
        </p:nvGraphicFramePr>
        <p:xfrm>
          <a:off x="423993" y="1531217"/>
          <a:ext cx="6010014" cy="6807565"/>
        </p:xfrm>
        <a:graphic>
          <a:graphicData uri="http://schemas.openxmlformats.org/drawingml/2006/table">
            <a:tbl>
              <a:tblPr>
                <a:noFill/>
                <a:tableStyleId>{B329DE2B-3C0E-476E-8C4D-C74AA96D9959}</a:tableStyleId>
              </a:tblPr>
              <a:tblGrid>
                <a:gridCol w="149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090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rgbClr val="38562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1" u="none" strike="noStrike" cap="none" dirty="0">
                          <a:solidFill>
                            <a:srgbClr val="38562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sz="1100" u="none" strike="noStrike" cap="none" dirty="0">
                        <a:solidFill>
                          <a:srgbClr val="38562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7" name="Google Shape;87;p5"/>
          <p:cNvSpPr txBox="1"/>
          <p:nvPr/>
        </p:nvSpPr>
        <p:spPr>
          <a:xfrm>
            <a:off x="4942399" y="3917539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Mechanic</a:t>
            </a:r>
            <a:endParaRPr dirty="0"/>
          </a:p>
        </p:txBody>
      </p:sp>
      <p:sp>
        <p:nvSpPr>
          <p:cNvPr id="89" name="Google Shape;89;p5"/>
          <p:cNvSpPr txBox="1"/>
          <p:nvPr/>
        </p:nvSpPr>
        <p:spPr>
          <a:xfrm>
            <a:off x="1934524" y="3913926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Nurse</a:t>
            </a:r>
            <a:endParaRPr dirty="0"/>
          </a:p>
        </p:txBody>
      </p:sp>
      <p:sp>
        <p:nvSpPr>
          <p:cNvPr id="91" name="Google Shape;91;p5"/>
          <p:cNvSpPr txBox="1"/>
          <p:nvPr/>
        </p:nvSpPr>
        <p:spPr>
          <a:xfrm>
            <a:off x="3429000" y="5455877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Restaurant Server</a:t>
            </a:r>
            <a:endParaRPr dirty="0"/>
          </a:p>
        </p:txBody>
      </p:sp>
      <p:sp>
        <p:nvSpPr>
          <p:cNvPr id="95" name="Google Shape;95;p5"/>
          <p:cNvSpPr txBox="1"/>
          <p:nvPr/>
        </p:nvSpPr>
        <p:spPr>
          <a:xfrm>
            <a:off x="1934523" y="2168635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18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Firefighter  </a:t>
            </a:r>
            <a:endParaRPr dirty="0"/>
          </a:p>
        </p:txBody>
      </p:sp>
      <p:sp>
        <p:nvSpPr>
          <p:cNvPr id="96" name="Google Shape;96;p5"/>
          <p:cNvSpPr txBox="1"/>
          <p:nvPr/>
        </p:nvSpPr>
        <p:spPr>
          <a:xfrm>
            <a:off x="3429000" y="3913926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Chef </a:t>
            </a:r>
            <a:endParaRPr dirty="0"/>
          </a:p>
        </p:txBody>
      </p:sp>
      <p:sp>
        <p:nvSpPr>
          <p:cNvPr id="97" name="Google Shape;97;p5"/>
          <p:cNvSpPr txBox="1"/>
          <p:nvPr/>
        </p:nvSpPr>
        <p:spPr>
          <a:xfrm>
            <a:off x="436637" y="3779039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Store Owner</a:t>
            </a:r>
            <a:endParaRPr dirty="0"/>
          </a:p>
        </p:txBody>
      </p:sp>
      <p:sp>
        <p:nvSpPr>
          <p:cNvPr id="98" name="Google Shape;98;p5"/>
          <p:cNvSpPr txBox="1"/>
          <p:nvPr/>
        </p:nvSpPr>
        <p:spPr>
          <a:xfrm>
            <a:off x="436638" y="5597629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Librarian </a:t>
            </a:r>
            <a:endParaRPr dirty="0"/>
          </a:p>
        </p:txBody>
      </p:sp>
      <p:sp>
        <p:nvSpPr>
          <p:cNvPr id="100" name="Google Shape;100;p5"/>
          <p:cNvSpPr txBox="1"/>
          <p:nvPr/>
        </p:nvSpPr>
        <p:spPr>
          <a:xfrm>
            <a:off x="436639" y="7304282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Teacher</a:t>
            </a:r>
            <a:endParaRPr dirty="0"/>
          </a:p>
        </p:txBody>
      </p:sp>
      <p:sp>
        <p:nvSpPr>
          <p:cNvPr id="101" name="Google Shape;101;p5"/>
          <p:cNvSpPr txBox="1"/>
          <p:nvPr/>
        </p:nvSpPr>
        <p:spPr>
          <a:xfrm>
            <a:off x="3451331" y="2030135"/>
            <a:ext cx="121620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Garbage Collector </a:t>
            </a:r>
            <a:endParaRPr dirty="0"/>
          </a:p>
        </p:txBody>
      </p:sp>
      <p:sp>
        <p:nvSpPr>
          <p:cNvPr id="103" name="Google Shape;103;p5"/>
          <p:cNvSpPr txBox="1"/>
          <p:nvPr/>
        </p:nvSpPr>
        <p:spPr>
          <a:xfrm>
            <a:off x="4940086" y="5455877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Postal Worker</a:t>
            </a:r>
            <a:endParaRPr dirty="0"/>
          </a:p>
        </p:txBody>
      </p:sp>
      <p:sp>
        <p:nvSpPr>
          <p:cNvPr id="104" name="Google Shape;104;p5"/>
          <p:cNvSpPr txBox="1"/>
          <p:nvPr/>
        </p:nvSpPr>
        <p:spPr>
          <a:xfrm>
            <a:off x="1784394" y="5594377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Dentist</a:t>
            </a:r>
            <a:endParaRPr dirty="0"/>
          </a:p>
        </p:txBody>
      </p:sp>
      <p:sp>
        <p:nvSpPr>
          <p:cNvPr id="105" name="Google Shape;105;p5"/>
          <p:cNvSpPr txBox="1"/>
          <p:nvPr/>
        </p:nvSpPr>
        <p:spPr>
          <a:xfrm>
            <a:off x="1934524" y="7304282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Bus Driver</a:t>
            </a:r>
            <a:endParaRPr dirty="0"/>
          </a:p>
        </p:txBody>
      </p:sp>
      <p:sp>
        <p:nvSpPr>
          <p:cNvPr id="107" name="Google Shape;107;p5"/>
          <p:cNvSpPr txBox="1"/>
          <p:nvPr/>
        </p:nvSpPr>
        <p:spPr>
          <a:xfrm>
            <a:off x="4940086" y="7165782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Truck Driver</a:t>
            </a:r>
            <a:endParaRPr dirty="0"/>
          </a:p>
        </p:txBody>
      </p:sp>
      <p:sp>
        <p:nvSpPr>
          <p:cNvPr id="109" name="Google Shape;109;p5"/>
          <p:cNvSpPr txBox="1"/>
          <p:nvPr/>
        </p:nvSpPr>
        <p:spPr>
          <a:xfrm>
            <a:off x="3451331" y="7304282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Gardener</a:t>
            </a:r>
            <a:endParaRPr dirty="0"/>
          </a:p>
        </p:txBody>
      </p:sp>
      <p:sp>
        <p:nvSpPr>
          <p:cNvPr id="110" name="Google Shape;110;p5"/>
          <p:cNvSpPr txBox="1"/>
          <p:nvPr/>
        </p:nvSpPr>
        <p:spPr>
          <a:xfrm>
            <a:off x="436637" y="2160517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Pharmacist</a:t>
            </a:r>
            <a:endParaRPr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Google Shape;101;p5">
            <a:extLst>
              <a:ext uri="{FF2B5EF4-FFF2-40B4-BE49-F238E27FC236}">
                <a16:creationId xmlns:a16="http://schemas.microsoft.com/office/drawing/2014/main" id="{FB47D147-ED09-4E56-B620-F179CE1BC3B8}"/>
              </a:ext>
            </a:extLst>
          </p:cNvPr>
          <p:cNvSpPr txBox="1"/>
          <p:nvPr/>
        </p:nvSpPr>
        <p:spPr>
          <a:xfrm>
            <a:off x="4942398" y="2160517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Paramedic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9896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9C37B6-DE47-854F-8F9E-21EED50DE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8686800"/>
          </a:xfrm>
          <a:prstGeom prst="rect">
            <a:avLst/>
          </a:prstGeom>
        </p:spPr>
      </p:pic>
      <p:graphicFrame>
        <p:nvGraphicFramePr>
          <p:cNvPr id="40" name="Google Shape;115;p15">
            <a:extLst>
              <a:ext uri="{FF2B5EF4-FFF2-40B4-BE49-F238E27FC236}">
                <a16:creationId xmlns:a16="http://schemas.microsoft.com/office/drawing/2014/main" id="{B6827160-1F1A-2545-944A-2FD25A3485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243102"/>
              </p:ext>
            </p:extLst>
          </p:nvPr>
        </p:nvGraphicFramePr>
        <p:xfrm>
          <a:off x="423993" y="1531217"/>
          <a:ext cx="6010014" cy="6807565"/>
        </p:xfrm>
        <a:graphic>
          <a:graphicData uri="http://schemas.openxmlformats.org/drawingml/2006/table">
            <a:tbl>
              <a:tblPr>
                <a:noFill/>
                <a:tableStyleId>{B329DE2B-3C0E-476E-8C4D-C74AA96D9959}</a:tableStyleId>
              </a:tblPr>
              <a:tblGrid>
                <a:gridCol w="149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090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 i="1" u="none" strike="noStrike" cap="none" dirty="0">
                        <a:solidFill>
                          <a:srgbClr val="38562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rgbClr val="38562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1" u="none" strike="noStrike" cap="none" dirty="0">
                          <a:solidFill>
                            <a:srgbClr val="38562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sz="1100" u="none" strike="noStrike" cap="none" dirty="0">
                        <a:solidFill>
                          <a:srgbClr val="38562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975" marR="64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0E33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B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7" name="Google Shape;87;p5"/>
          <p:cNvSpPr txBox="1"/>
          <p:nvPr/>
        </p:nvSpPr>
        <p:spPr>
          <a:xfrm>
            <a:off x="4942399" y="3917539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Librarian </a:t>
            </a:r>
            <a:endParaRPr dirty="0"/>
          </a:p>
        </p:txBody>
      </p:sp>
      <p:sp>
        <p:nvSpPr>
          <p:cNvPr id="89" name="Google Shape;89;p5"/>
          <p:cNvSpPr txBox="1"/>
          <p:nvPr/>
        </p:nvSpPr>
        <p:spPr>
          <a:xfrm>
            <a:off x="1934524" y="3913926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Bus Driver </a:t>
            </a:r>
            <a:endParaRPr dirty="0"/>
          </a:p>
        </p:txBody>
      </p:sp>
      <p:sp>
        <p:nvSpPr>
          <p:cNvPr id="91" name="Google Shape;91;p5"/>
          <p:cNvSpPr txBox="1"/>
          <p:nvPr/>
        </p:nvSpPr>
        <p:spPr>
          <a:xfrm>
            <a:off x="3438461" y="5594377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Firefighter</a:t>
            </a:r>
            <a:endParaRPr dirty="0"/>
          </a:p>
        </p:txBody>
      </p:sp>
      <p:sp>
        <p:nvSpPr>
          <p:cNvPr id="95" name="Google Shape;95;p5"/>
          <p:cNvSpPr txBox="1"/>
          <p:nvPr/>
        </p:nvSpPr>
        <p:spPr>
          <a:xfrm>
            <a:off x="1934523" y="2022017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18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Truck Driver  </a:t>
            </a:r>
            <a:endParaRPr dirty="0"/>
          </a:p>
        </p:txBody>
      </p:sp>
      <p:sp>
        <p:nvSpPr>
          <p:cNvPr id="96" name="Google Shape;96;p5"/>
          <p:cNvSpPr txBox="1"/>
          <p:nvPr/>
        </p:nvSpPr>
        <p:spPr>
          <a:xfrm>
            <a:off x="3438462" y="3913926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Nurse </a:t>
            </a:r>
            <a:endParaRPr dirty="0"/>
          </a:p>
        </p:txBody>
      </p:sp>
      <p:sp>
        <p:nvSpPr>
          <p:cNvPr id="97" name="Google Shape;97;p5"/>
          <p:cNvSpPr txBox="1"/>
          <p:nvPr/>
        </p:nvSpPr>
        <p:spPr>
          <a:xfrm>
            <a:off x="436637" y="3913926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Dentist</a:t>
            </a:r>
            <a:endParaRPr dirty="0"/>
          </a:p>
        </p:txBody>
      </p:sp>
      <p:sp>
        <p:nvSpPr>
          <p:cNvPr id="98" name="Google Shape;98;p5"/>
          <p:cNvSpPr txBox="1"/>
          <p:nvPr/>
        </p:nvSpPr>
        <p:spPr>
          <a:xfrm>
            <a:off x="436637" y="5455877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Postal Worker</a:t>
            </a:r>
            <a:endParaRPr dirty="0"/>
          </a:p>
        </p:txBody>
      </p:sp>
      <p:sp>
        <p:nvSpPr>
          <p:cNvPr id="100" name="Google Shape;100;p5"/>
          <p:cNvSpPr txBox="1"/>
          <p:nvPr/>
        </p:nvSpPr>
        <p:spPr>
          <a:xfrm>
            <a:off x="436637" y="7165782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Store Owner</a:t>
            </a:r>
            <a:endParaRPr dirty="0"/>
          </a:p>
        </p:txBody>
      </p:sp>
      <p:sp>
        <p:nvSpPr>
          <p:cNvPr id="101" name="Google Shape;101;p5"/>
          <p:cNvSpPr txBox="1"/>
          <p:nvPr/>
        </p:nvSpPr>
        <p:spPr>
          <a:xfrm>
            <a:off x="3437708" y="2160517"/>
            <a:ext cx="121620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Paramedic  </a:t>
            </a:r>
            <a:endParaRPr dirty="0"/>
          </a:p>
        </p:txBody>
      </p:sp>
      <p:sp>
        <p:nvSpPr>
          <p:cNvPr id="103" name="Google Shape;103;p5"/>
          <p:cNvSpPr txBox="1"/>
          <p:nvPr/>
        </p:nvSpPr>
        <p:spPr>
          <a:xfrm>
            <a:off x="4942398" y="5455877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Garbage Collector </a:t>
            </a:r>
            <a:endParaRPr dirty="0"/>
          </a:p>
        </p:txBody>
      </p:sp>
      <p:sp>
        <p:nvSpPr>
          <p:cNvPr id="104" name="Google Shape;104;p5"/>
          <p:cNvSpPr txBox="1"/>
          <p:nvPr/>
        </p:nvSpPr>
        <p:spPr>
          <a:xfrm>
            <a:off x="1784394" y="5594377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Gardener </a:t>
            </a:r>
            <a:endParaRPr dirty="0"/>
          </a:p>
        </p:txBody>
      </p:sp>
      <p:sp>
        <p:nvSpPr>
          <p:cNvPr id="105" name="Google Shape;105;p5"/>
          <p:cNvSpPr txBox="1"/>
          <p:nvPr/>
        </p:nvSpPr>
        <p:spPr>
          <a:xfrm>
            <a:off x="1934524" y="7304282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Chef</a:t>
            </a:r>
            <a:endParaRPr dirty="0"/>
          </a:p>
        </p:txBody>
      </p:sp>
      <p:sp>
        <p:nvSpPr>
          <p:cNvPr id="107" name="Google Shape;107;p5"/>
          <p:cNvSpPr txBox="1"/>
          <p:nvPr/>
        </p:nvSpPr>
        <p:spPr>
          <a:xfrm>
            <a:off x="4942398" y="7304282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Pharmacist</a:t>
            </a:r>
            <a:endParaRPr dirty="0"/>
          </a:p>
        </p:txBody>
      </p:sp>
      <p:sp>
        <p:nvSpPr>
          <p:cNvPr id="109" name="Google Shape;109;p5"/>
          <p:cNvSpPr txBox="1"/>
          <p:nvPr/>
        </p:nvSpPr>
        <p:spPr>
          <a:xfrm>
            <a:off x="3438461" y="7165782"/>
            <a:ext cx="12063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Restaurant Server</a:t>
            </a:r>
            <a:endParaRPr dirty="0"/>
          </a:p>
        </p:txBody>
      </p:sp>
      <p:sp>
        <p:nvSpPr>
          <p:cNvPr id="110" name="Google Shape;110;p5"/>
          <p:cNvSpPr txBox="1"/>
          <p:nvPr/>
        </p:nvSpPr>
        <p:spPr>
          <a:xfrm>
            <a:off x="436637" y="2160517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Teacher</a:t>
            </a:r>
            <a:endParaRPr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Google Shape;101;p5">
            <a:extLst>
              <a:ext uri="{FF2B5EF4-FFF2-40B4-BE49-F238E27FC236}">
                <a16:creationId xmlns:a16="http://schemas.microsoft.com/office/drawing/2014/main" id="{FB47D147-ED09-4E56-B620-F179CE1BC3B8}"/>
              </a:ext>
            </a:extLst>
          </p:cNvPr>
          <p:cNvSpPr txBox="1"/>
          <p:nvPr/>
        </p:nvSpPr>
        <p:spPr>
          <a:xfrm>
            <a:off x="4942398" y="2160517"/>
            <a:ext cx="12063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060"/>
                </a:solidFill>
                <a:latin typeface="Arial Narrow"/>
                <a:sym typeface="Arial Narrow"/>
              </a:rPr>
              <a:t>Mechanic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501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232</Words>
  <Application>Microsoft Office PowerPoint</Application>
  <PresentationFormat>Custom</PresentationFormat>
  <Paragraphs>210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Arial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Benak, Elle R</dc:creator>
  <cp:lastModifiedBy>Benak, Elle R</cp:lastModifiedBy>
  <cp:revision>47</cp:revision>
  <dcterms:created xsi:type="dcterms:W3CDTF">2020-06-19T20:03:15Z</dcterms:created>
  <dcterms:modified xsi:type="dcterms:W3CDTF">2021-05-21T18:53:18Z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6151a09d-e916-43b2-bbbc-cb00e6014c52</vt:lpwstr>
  </property>
</Properties>
</file>