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sldIdLst>
    <p:sldId id="265" r:id="rId3"/>
    <p:sldId id="266" r:id="rId4"/>
    <p:sldId id="257" r:id="rId5"/>
    <p:sldId id="267" r:id="rId6"/>
    <p:sldId id="268" r:id="rId7"/>
    <p:sldId id="269" r:id="rId8"/>
    <p:sldId id="270" r:id="rId9"/>
    <p:sldId id="271" r:id="rId10"/>
    <p:sldId id="272" r:id="rId11"/>
    <p:sldId id="273" r:id="rId12"/>
    <p:sldId id="274" r:id="rId13"/>
    <p:sldId id="275" r:id="rId14"/>
    <p:sldId id="287" r:id="rId15"/>
    <p:sldId id="276" r:id="rId16"/>
    <p:sldId id="277" r:id="rId17"/>
    <p:sldId id="278" r:id="rId18"/>
    <p:sldId id="280" r:id="rId19"/>
    <p:sldId id="282" r:id="rId20"/>
    <p:sldId id="283" r:id="rId21"/>
    <p:sldId id="284" r:id="rId22"/>
    <p:sldId id="285" r:id="rId23"/>
    <p:sldId id="286" r:id="rId24"/>
    <p:sldId id="261" r:id="rId25"/>
  </p:sldIdLst>
  <p:sldSz cx="9144000" cy="5143500" type="screen16x9"/>
  <p:notesSz cx="6858000" cy="9144000"/>
  <p:custDataLst>
    <p:tags r:id="rId2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varScale="1">
        <p:scale>
          <a:sx n="132" d="100"/>
          <a:sy n="132" d="100"/>
        </p:scale>
        <p:origin x="870"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EF8E4-F02F-4DDB-A960-8917C382BB2D}" type="doc">
      <dgm:prSet loTypeId="urn:microsoft.com/office/officeart/2005/8/layout/pyramid2" loCatId="list" qsTypeId="urn:microsoft.com/office/officeart/2005/8/quickstyle/3d7" qsCatId="3D" csTypeId="urn:microsoft.com/office/officeart/2005/8/colors/colorful1" csCatId="colorful" phldr="1"/>
      <dgm:spPr/>
    </dgm:pt>
    <dgm:pt modelId="{B781152C-A4E5-4291-97B2-F7CF5A17200F}">
      <dgm:prSet phldrT="[Text]"/>
      <dgm:spPr/>
      <dgm:t>
        <a:bodyPr/>
        <a:lstStyle/>
        <a:p>
          <a:r>
            <a:rPr lang="en-US" dirty="0">
              <a:latin typeface="Segoe UI Semibold" panose="020B0702040204020203" pitchFamily="34" charset="0"/>
            </a:rPr>
            <a:t>Triennial</a:t>
          </a:r>
        </a:p>
      </dgm:t>
    </dgm:pt>
    <dgm:pt modelId="{DD382E92-27B2-4EB4-A58A-DF6648F24AF1}" type="parTrans" cxnId="{2FCAD252-47B0-429C-A8D5-3515D0BC66E9}">
      <dgm:prSet/>
      <dgm:spPr/>
      <dgm:t>
        <a:bodyPr/>
        <a:lstStyle/>
        <a:p>
          <a:endParaRPr lang="en-US">
            <a:latin typeface="Segoe UI Semibold" panose="020B0702040204020203" pitchFamily="34" charset="0"/>
          </a:endParaRPr>
        </a:p>
      </dgm:t>
    </dgm:pt>
    <dgm:pt modelId="{1827CD8A-B2E3-4B8B-9173-E8BC922E5E0B}" type="sibTrans" cxnId="{2FCAD252-47B0-429C-A8D5-3515D0BC66E9}">
      <dgm:prSet/>
      <dgm:spPr/>
      <dgm:t>
        <a:bodyPr/>
        <a:lstStyle/>
        <a:p>
          <a:endParaRPr lang="en-US">
            <a:latin typeface="Segoe UI Semibold" panose="020B0702040204020203" pitchFamily="34" charset="0"/>
          </a:endParaRPr>
        </a:p>
      </dgm:t>
    </dgm:pt>
    <dgm:pt modelId="{D913E5A7-795E-49A8-B96A-346793025613}">
      <dgm:prSet phldrT="[Text]"/>
      <dgm:spPr/>
      <dgm:t>
        <a:bodyPr/>
        <a:lstStyle/>
        <a:p>
          <a:r>
            <a:rPr lang="en-US" dirty="0">
              <a:latin typeface="Segoe UI Semibold" panose="020B0702040204020203" pitchFamily="34" charset="0"/>
            </a:rPr>
            <a:t>Annual</a:t>
          </a:r>
        </a:p>
      </dgm:t>
    </dgm:pt>
    <dgm:pt modelId="{64E7F83D-4349-4653-AC32-64AEDAC79352}" type="parTrans" cxnId="{C6B1E4FA-3FDD-46D1-9255-C76C78006891}">
      <dgm:prSet/>
      <dgm:spPr/>
      <dgm:t>
        <a:bodyPr/>
        <a:lstStyle/>
        <a:p>
          <a:endParaRPr lang="en-US">
            <a:latin typeface="Segoe UI Semibold" panose="020B0702040204020203" pitchFamily="34" charset="0"/>
          </a:endParaRPr>
        </a:p>
      </dgm:t>
    </dgm:pt>
    <dgm:pt modelId="{CBE2871C-9BC2-4718-809E-208A6C545794}" type="sibTrans" cxnId="{C6B1E4FA-3FDD-46D1-9255-C76C78006891}">
      <dgm:prSet/>
      <dgm:spPr/>
      <dgm:t>
        <a:bodyPr/>
        <a:lstStyle/>
        <a:p>
          <a:endParaRPr lang="en-US">
            <a:latin typeface="Segoe UI Semibold" panose="020B0702040204020203" pitchFamily="34" charset="0"/>
          </a:endParaRPr>
        </a:p>
      </dgm:t>
    </dgm:pt>
    <dgm:pt modelId="{DD66F1F7-B218-47FB-9A64-18EC1DA89475}">
      <dgm:prSet phldrT="[Text]"/>
      <dgm:spPr/>
      <dgm:t>
        <a:bodyPr/>
        <a:lstStyle/>
        <a:p>
          <a:r>
            <a:rPr lang="en-US" dirty="0">
              <a:latin typeface="Segoe UI Semibold" panose="020B0702040204020203" pitchFamily="34" charset="0"/>
            </a:rPr>
            <a:t>Glitch</a:t>
          </a:r>
        </a:p>
      </dgm:t>
    </dgm:pt>
    <dgm:pt modelId="{7DE8B217-1BC5-49B2-A260-C2F212CF39BA}" type="parTrans" cxnId="{7C06958F-B7E7-48A7-BFAC-0B4796513608}">
      <dgm:prSet/>
      <dgm:spPr/>
      <dgm:t>
        <a:bodyPr/>
        <a:lstStyle/>
        <a:p>
          <a:endParaRPr lang="en-US">
            <a:latin typeface="Segoe UI Semibold" panose="020B0702040204020203" pitchFamily="34" charset="0"/>
          </a:endParaRPr>
        </a:p>
      </dgm:t>
    </dgm:pt>
    <dgm:pt modelId="{182C05A8-C70D-4367-8020-50CC312EDAE2}" type="sibTrans" cxnId="{7C06958F-B7E7-48A7-BFAC-0B4796513608}">
      <dgm:prSet/>
      <dgm:spPr/>
      <dgm:t>
        <a:bodyPr/>
        <a:lstStyle/>
        <a:p>
          <a:endParaRPr lang="en-US">
            <a:latin typeface="Segoe UI Semibold" panose="020B0702040204020203" pitchFamily="34" charset="0"/>
          </a:endParaRPr>
        </a:p>
      </dgm:t>
    </dgm:pt>
    <dgm:pt modelId="{7CF3B912-4CC5-4829-86FD-DA2C19C2A622}" type="pres">
      <dgm:prSet presAssocID="{F7FEF8E4-F02F-4DDB-A960-8917C382BB2D}" presName="compositeShape" presStyleCnt="0">
        <dgm:presLayoutVars>
          <dgm:dir/>
          <dgm:resizeHandles/>
        </dgm:presLayoutVars>
      </dgm:prSet>
      <dgm:spPr/>
    </dgm:pt>
    <dgm:pt modelId="{D92212C9-7C59-4FE5-BA84-AF43F9A7E4F2}" type="pres">
      <dgm:prSet presAssocID="{F7FEF8E4-F02F-4DDB-A960-8917C382BB2D}" presName="pyramid" presStyleLbl="node1" presStyleIdx="0" presStyleCnt="1" custLinFactNeighborX="-1894"/>
      <dgm:spPr/>
    </dgm:pt>
    <dgm:pt modelId="{B74C1910-F6A5-49CB-AD61-FDDA06492350}" type="pres">
      <dgm:prSet presAssocID="{F7FEF8E4-F02F-4DDB-A960-8917C382BB2D}" presName="theList" presStyleCnt="0"/>
      <dgm:spPr/>
    </dgm:pt>
    <dgm:pt modelId="{FB14ACCA-B8E7-4436-8C6A-4F237FFA38ED}" type="pres">
      <dgm:prSet presAssocID="{B781152C-A4E5-4291-97B2-F7CF5A17200F}" presName="aNode" presStyleLbl="fgAcc1" presStyleIdx="0" presStyleCnt="3">
        <dgm:presLayoutVars>
          <dgm:bulletEnabled val="1"/>
        </dgm:presLayoutVars>
      </dgm:prSet>
      <dgm:spPr/>
    </dgm:pt>
    <dgm:pt modelId="{821C4FAA-B6EB-4950-AF2C-911B4EEBB615}" type="pres">
      <dgm:prSet presAssocID="{B781152C-A4E5-4291-97B2-F7CF5A17200F}" presName="aSpace" presStyleCnt="0"/>
      <dgm:spPr/>
    </dgm:pt>
    <dgm:pt modelId="{21D0EBE0-4CF9-4C38-8580-BBA24B90949A}" type="pres">
      <dgm:prSet presAssocID="{D913E5A7-795E-49A8-B96A-346793025613}" presName="aNode" presStyleLbl="fgAcc1" presStyleIdx="1" presStyleCnt="3">
        <dgm:presLayoutVars>
          <dgm:bulletEnabled val="1"/>
        </dgm:presLayoutVars>
      </dgm:prSet>
      <dgm:spPr/>
    </dgm:pt>
    <dgm:pt modelId="{A78C1B21-365B-48B4-A403-E54C6CD79958}" type="pres">
      <dgm:prSet presAssocID="{D913E5A7-795E-49A8-B96A-346793025613}" presName="aSpace" presStyleCnt="0"/>
      <dgm:spPr/>
    </dgm:pt>
    <dgm:pt modelId="{16ECA8C1-10AC-476B-B793-36E9B050B5EB}" type="pres">
      <dgm:prSet presAssocID="{DD66F1F7-B218-47FB-9A64-18EC1DA89475}" presName="aNode" presStyleLbl="fgAcc1" presStyleIdx="2" presStyleCnt="3">
        <dgm:presLayoutVars>
          <dgm:bulletEnabled val="1"/>
        </dgm:presLayoutVars>
      </dgm:prSet>
      <dgm:spPr/>
    </dgm:pt>
    <dgm:pt modelId="{82F90F37-3064-471E-B5EC-75BD7A3B11ED}" type="pres">
      <dgm:prSet presAssocID="{DD66F1F7-B218-47FB-9A64-18EC1DA89475}" presName="aSpace" presStyleCnt="0"/>
      <dgm:spPr/>
    </dgm:pt>
  </dgm:ptLst>
  <dgm:cxnLst>
    <dgm:cxn modelId="{EA745C4D-0B4A-429F-86AA-D02351C7411E}" type="presOf" srcId="{B781152C-A4E5-4291-97B2-F7CF5A17200F}" destId="{FB14ACCA-B8E7-4436-8C6A-4F237FFA38ED}" srcOrd="0" destOrd="0" presId="urn:microsoft.com/office/officeart/2005/8/layout/pyramid2"/>
    <dgm:cxn modelId="{2FCAD252-47B0-429C-A8D5-3515D0BC66E9}" srcId="{F7FEF8E4-F02F-4DDB-A960-8917C382BB2D}" destId="{B781152C-A4E5-4291-97B2-F7CF5A17200F}" srcOrd="0" destOrd="0" parTransId="{DD382E92-27B2-4EB4-A58A-DF6648F24AF1}" sibTransId="{1827CD8A-B2E3-4B8B-9173-E8BC922E5E0B}"/>
    <dgm:cxn modelId="{9BDA678B-7720-4A0A-810C-AF5B14E47E2B}" type="presOf" srcId="{DD66F1F7-B218-47FB-9A64-18EC1DA89475}" destId="{16ECA8C1-10AC-476B-B793-36E9B050B5EB}" srcOrd="0" destOrd="0" presId="urn:microsoft.com/office/officeart/2005/8/layout/pyramid2"/>
    <dgm:cxn modelId="{7C06958F-B7E7-48A7-BFAC-0B4796513608}" srcId="{F7FEF8E4-F02F-4DDB-A960-8917C382BB2D}" destId="{DD66F1F7-B218-47FB-9A64-18EC1DA89475}" srcOrd="2" destOrd="0" parTransId="{7DE8B217-1BC5-49B2-A260-C2F212CF39BA}" sibTransId="{182C05A8-C70D-4367-8020-50CC312EDAE2}"/>
    <dgm:cxn modelId="{E82404A3-885D-48E3-A8E7-D8A76F2F672D}" type="presOf" srcId="{F7FEF8E4-F02F-4DDB-A960-8917C382BB2D}" destId="{7CF3B912-4CC5-4829-86FD-DA2C19C2A622}" srcOrd="0" destOrd="0" presId="urn:microsoft.com/office/officeart/2005/8/layout/pyramid2"/>
    <dgm:cxn modelId="{B0563CAE-716D-44A2-93B3-476B28472F7A}" type="presOf" srcId="{D913E5A7-795E-49A8-B96A-346793025613}" destId="{21D0EBE0-4CF9-4C38-8580-BBA24B90949A}" srcOrd="0" destOrd="0" presId="urn:microsoft.com/office/officeart/2005/8/layout/pyramid2"/>
    <dgm:cxn modelId="{C6B1E4FA-3FDD-46D1-9255-C76C78006891}" srcId="{F7FEF8E4-F02F-4DDB-A960-8917C382BB2D}" destId="{D913E5A7-795E-49A8-B96A-346793025613}" srcOrd="1" destOrd="0" parTransId="{64E7F83D-4349-4653-AC32-64AEDAC79352}" sibTransId="{CBE2871C-9BC2-4718-809E-208A6C545794}"/>
    <dgm:cxn modelId="{C415F65D-4E76-45C3-8DC9-9B0E24F78775}" type="presParOf" srcId="{7CF3B912-4CC5-4829-86FD-DA2C19C2A622}" destId="{D92212C9-7C59-4FE5-BA84-AF43F9A7E4F2}" srcOrd="0" destOrd="0" presId="urn:microsoft.com/office/officeart/2005/8/layout/pyramid2"/>
    <dgm:cxn modelId="{CAFBA2E2-54A6-4E76-9F53-817AE51296D8}" type="presParOf" srcId="{7CF3B912-4CC5-4829-86FD-DA2C19C2A622}" destId="{B74C1910-F6A5-49CB-AD61-FDDA06492350}" srcOrd="1" destOrd="0" presId="urn:microsoft.com/office/officeart/2005/8/layout/pyramid2"/>
    <dgm:cxn modelId="{BCEC7498-CE1A-4143-8701-1EAA8C95D033}" type="presParOf" srcId="{B74C1910-F6A5-49CB-AD61-FDDA06492350}" destId="{FB14ACCA-B8E7-4436-8C6A-4F237FFA38ED}" srcOrd="0" destOrd="0" presId="urn:microsoft.com/office/officeart/2005/8/layout/pyramid2"/>
    <dgm:cxn modelId="{E3990847-D2A4-41FC-90B2-93C5A5B342AC}" type="presParOf" srcId="{B74C1910-F6A5-49CB-AD61-FDDA06492350}" destId="{821C4FAA-B6EB-4950-AF2C-911B4EEBB615}" srcOrd="1" destOrd="0" presId="urn:microsoft.com/office/officeart/2005/8/layout/pyramid2"/>
    <dgm:cxn modelId="{32F5F71A-002E-4361-AB83-6CBCDDFF276A}" type="presParOf" srcId="{B74C1910-F6A5-49CB-AD61-FDDA06492350}" destId="{21D0EBE0-4CF9-4C38-8580-BBA24B90949A}" srcOrd="2" destOrd="0" presId="urn:microsoft.com/office/officeart/2005/8/layout/pyramid2"/>
    <dgm:cxn modelId="{482F5B86-B083-448C-89DF-FC0FAF099D51}" type="presParOf" srcId="{B74C1910-F6A5-49CB-AD61-FDDA06492350}" destId="{A78C1B21-365B-48B4-A403-E54C6CD79958}" srcOrd="3" destOrd="0" presId="urn:microsoft.com/office/officeart/2005/8/layout/pyramid2"/>
    <dgm:cxn modelId="{8C4882BB-5CC6-4238-BF27-D361D5C5BB9F}" type="presParOf" srcId="{B74C1910-F6A5-49CB-AD61-FDDA06492350}" destId="{16ECA8C1-10AC-476B-B793-36E9B050B5EB}" srcOrd="4" destOrd="0" presId="urn:microsoft.com/office/officeart/2005/8/layout/pyramid2"/>
    <dgm:cxn modelId="{BCE1D234-DC31-4638-A983-4C052F26AEA5}" type="presParOf" srcId="{B74C1910-F6A5-49CB-AD61-FDDA06492350}" destId="{82F90F37-3064-471E-B5EC-75BD7A3B11E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14992-9B32-40D1-BB01-E8A2E3D9876F}" type="doc">
      <dgm:prSet loTypeId="urn:microsoft.com/office/officeart/2005/8/layout/bProcess4" loCatId="process" qsTypeId="urn:microsoft.com/office/officeart/2005/8/quickstyle/3d1" qsCatId="3D" csTypeId="urn:microsoft.com/office/officeart/2005/8/colors/accent5_2" csCatId="accent5" phldr="1"/>
      <dgm:spPr/>
      <dgm:t>
        <a:bodyPr/>
        <a:lstStyle/>
        <a:p>
          <a:endParaRPr lang="en-US"/>
        </a:p>
      </dgm:t>
    </dgm:pt>
    <dgm:pt modelId="{09869821-685B-44EB-8B4B-3D7455EC49C3}">
      <dgm:prSet phldrT="[Text]"/>
      <dgm:spPr>
        <a:solidFill>
          <a:schemeClr val="tx2">
            <a:lumMod val="50000"/>
          </a:schemeClr>
        </a:solidFill>
      </dgm:spPr>
      <dgm:t>
        <a:bodyPr/>
        <a:lstStyle/>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I-CODES</a:t>
          </a:r>
        </a:p>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PUBLISHED</a:t>
          </a:r>
        </a:p>
      </dgm:t>
    </dgm:pt>
    <dgm:pt modelId="{88C52038-6F6F-461B-85F6-F1FAE4BBFBBC}" type="parTrans" cxnId="{CAA509DD-982C-4D1B-9C66-0A9D9DFD0763}">
      <dgm:prSet/>
      <dgm:spPr/>
      <dgm:t>
        <a:bodyPr/>
        <a:lstStyle/>
        <a:p>
          <a:endParaRPr lang="en-US">
            <a:solidFill>
              <a:schemeClr val="bg1"/>
            </a:solidFill>
            <a:latin typeface="Segoe UI Semibold" panose="020B0702040204020203" pitchFamily="34" charset="0"/>
          </a:endParaRPr>
        </a:p>
      </dgm:t>
    </dgm:pt>
    <dgm:pt modelId="{C3199A5E-C8E7-465F-B1BF-0DC13C1BAD7E}" type="sibTrans" cxnId="{CAA509DD-982C-4D1B-9C66-0A9D9DFD0763}">
      <dgm:prSet/>
      <dgm:spPr>
        <a:solidFill>
          <a:schemeClr val="tx2">
            <a:lumMod val="50000"/>
          </a:schemeClr>
        </a:solidFill>
      </dgm:spPr>
      <dgm:t>
        <a:bodyPr/>
        <a:lstStyle/>
        <a:p>
          <a:endParaRPr lang="en-US">
            <a:solidFill>
              <a:schemeClr val="bg1"/>
            </a:solidFill>
            <a:latin typeface="Segoe UI Semibold" panose="020B0702040204020203" pitchFamily="34" charset="0"/>
          </a:endParaRPr>
        </a:p>
      </dgm:t>
    </dgm:pt>
    <dgm:pt modelId="{3DB3B8CD-D271-4FFE-81FA-12944673F380}">
      <dgm:prSet phldrT="[Text]"/>
      <dgm:spPr>
        <a:solidFill>
          <a:schemeClr val="tx2">
            <a:lumMod val="50000"/>
          </a:schemeClr>
        </a:solidFill>
      </dgm:spPr>
      <dgm:t>
        <a:bodyPr/>
        <a:lstStyle/>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Preliminary Supplement + </a:t>
          </a:r>
        </a:p>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I-Codes </a:t>
          </a:r>
        </a:p>
      </dgm:t>
    </dgm:pt>
    <dgm:pt modelId="{A982F139-BFD8-4F99-94F2-38BBAAB029B8}" type="parTrans" cxnId="{D6A91409-989F-4E1E-9C3C-3BDC1191A12F}">
      <dgm:prSet/>
      <dgm:spPr/>
      <dgm:t>
        <a:bodyPr/>
        <a:lstStyle/>
        <a:p>
          <a:endParaRPr lang="en-US">
            <a:solidFill>
              <a:schemeClr val="bg1"/>
            </a:solidFill>
            <a:latin typeface="Segoe UI Semibold" panose="020B0702040204020203" pitchFamily="34" charset="0"/>
          </a:endParaRPr>
        </a:p>
      </dgm:t>
    </dgm:pt>
    <dgm:pt modelId="{AEE3D921-1373-43D9-A0D5-29C94686BB80}" type="sibTrans" cxnId="{D6A91409-989F-4E1E-9C3C-3BDC1191A12F}">
      <dgm:prSet/>
      <dgm:spPr>
        <a:solidFill>
          <a:schemeClr val="tx2">
            <a:lumMod val="50000"/>
          </a:schemeClr>
        </a:solidFill>
      </dgm:spPr>
      <dgm:t>
        <a:bodyPr/>
        <a:lstStyle/>
        <a:p>
          <a:endParaRPr lang="en-US">
            <a:solidFill>
              <a:schemeClr val="bg1"/>
            </a:solidFill>
            <a:latin typeface="Segoe UI Semibold" panose="020B0702040204020203" pitchFamily="34" charset="0"/>
          </a:endParaRPr>
        </a:p>
      </dgm:t>
    </dgm:pt>
    <dgm:pt modelId="{6EA66856-F74C-42B4-AA69-5976606D8912}">
      <dgm:prSet phldrT="[Text]"/>
      <dgm:spPr>
        <a:solidFill>
          <a:schemeClr val="tx2">
            <a:lumMod val="50000"/>
          </a:schemeClr>
        </a:solidFill>
      </dgm:spPr>
      <dgm:t>
        <a:bodyPr/>
        <a:lstStyle/>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3 Month –</a:t>
          </a:r>
        </a:p>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Public Submits Modification Proposals</a:t>
          </a:r>
        </a:p>
      </dgm:t>
    </dgm:pt>
    <dgm:pt modelId="{45C7D061-CF40-4407-8C2C-CA796A781634}" type="parTrans" cxnId="{CA51A14C-1C8A-4C70-BB66-889AB3E21EF7}">
      <dgm:prSet/>
      <dgm:spPr/>
      <dgm:t>
        <a:bodyPr/>
        <a:lstStyle/>
        <a:p>
          <a:endParaRPr lang="en-US">
            <a:solidFill>
              <a:schemeClr val="bg1"/>
            </a:solidFill>
            <a:latin typeface="Segoe UI Semibold" panose="020B0702040204020203" pitchFamily="34" charset="0"/>
          </a:endParaRPr>
        </a:p>
      </dgm:t>
    </dgm:pt>
    <dgm:pt modelId="{DE7EA660-882D-450D-8DD4-483DBCCD64CC}" type="sibTrans" cxnId="{CA51A14C-1C8A-4C70-BB66-889AB3E21EF7}">
      <dgm:prSet/>
      <dgm:spPr>
        <a:solidFill>
          <a:schemeClr val="tx2">
            <a:lumMod val="50000"/>
          </a:schemeClr>
        </a:solidFill>
      </dgm:spPr>
      <dgm:t>
        <a:bodyPr/>
        <a:lstStyle/>
        <a:p>
          <a:endParaRPr lang="en-US">
            <a:solidFill>
              <a:schemeClr val="bg1"/>
            </a:solidFill>
            <a:latin typeface="Segoe UI Semibold" panose="020B0702040204020203" pitchFamily="34" charset="0"/>
          </a:endParaRPr>
        </a:p>
      </dgm:t>
    </dgm:pt>
    <dgm:pt modelId="{32B0F640-C567-450B-9919-0D9C5891D200}">
      <dgm:prSet phldrT="[Text]"/>
      <dgm:spPr>
        <a:solidFill>
          <a:schemeClr val="tx2">
            <a:lumMod val="50000"/>
          </a:schemeClr>
        </a:solidFill>
      </dgm:spPr>
      <dgm:t>
        <a:bodyPr anchor="t"/>
        <a:lstStyle/>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1</a:t>
          </a:r>
          <a:r>
            <a:rPr lang="en-US" b="1" baseline="30000" dirty="0">
              <a:solidFill>
                <a:schemeClr val="bg1"/>
              </a:solidFill>
              <a:effectLst>
                <a:outerShdw blurRad="38100" dist="38100" dir="2700000" algn="tl">
                  <a:srgbClr val="000000">
                    <a:alpha val="43137"/>
                  </a:srgbClr>
                </a:outerShdw>
              </a:effectLst>
              <a:latin typeface="Segoe UI Semibold" panose="020B0702040204020203" pitchFamily="34" charset="0"/>
            </a:rPr>
            <a:t>st</a:t>
          </a:r>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 45-Day </a:t>
          </a:r>
        </a:p>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Public Comment Period</a:t>
          </a:r>
        </a:p>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553.73(3)(a) FS</a:t>
          </a:r>
        </a:p>
      </dgm:t>
    </dgm:pt>
    <dgm:pt modelId="{E349AE93-B96B-4943-85A6-F08FB6438016}" type="parTrans" cxnId="{B9DC252E-BF0A-4733-B075-EE201F7908A2}">
      <dgm:prSet/>
      <dgm:spPr/>
      <dgm:t>
        <a:bodyPr/>
        <a:lstStyle/>
        <a:p>
          <a:endParaRPr lang="en-US">
            <a:solidFill>
              <a:schemeClr val="bg1"/>
            </a:solidFill>
            <a:latin typeface="Segoe UI Semibold" panose="020B0702040204020203" pitchFamily="34" charset="0"/>
          </a:endParaRPr>
        </a:p>
      </dgm:t>
    </dgm:pt>
    <dgm:pt modelId="{60BD8E6F-A709-44BA-B18E-622287749A2F}" type="sibTrans" cxnId="{B9DC252E-BF0A-4733-B075-EE201F7908A2}">
      <dgm:prSet/>
      <dgm:spPr>
        <a:solidFill>
          <a:schemeClr val="tx2">
            <a:lumMod val="50000"/>
          </a:schemeClr>
        </a:solidFill>
      </dgm:spPr>
      <dgm:t>
        <a:bodyPr/>
        <a:lstStyle/>
        <a:p>
          <a:endParaRPr lang="en-US">
            <a:solidFill>
              <a:schemeClr val="bg1"/>
            </a:solidFill>
            <a:latin typeface="Segoe UI Semibold" panose="020B0702040204020203" pitchFamily="34" charset="0"/>
          </a:endParaRPr>
        </a:p>
      </dgm:t>
    </dgm:pt>
    <dgm:pt modelId="{EC5ED5C3-934B-48A1-86B5-8E9B85744BD4}">
      <dgm:prSet phldrT="[Text]" custT="1"/>
      <dgm:spPr>
        <a:solidFill>
          <a:schemeClr val="tx2">
            <a:lumMod val="50000"/>
          </a:schemeClr>
        </a:solidFill>
      </dgm:spPr>
      <dgm:t>
        <a:bodyPr/>
        <a:lstStyle/>
        <a:p>
          <a:r>
            <a:rPr lang="en-US" sz="1600" b="1" dirty="0">
              <a:solidFill>
                <a:schemeClr val="bg1"/>
              </a:solidFill>
              <a:effectLst>
                <a:outerShdw blurRad="38100" dist="38100" dir="2700000" algn="tl">
                  <a:srgbClr val="000000">
                    <a:alpha val="43137"/>
                  </a:srgbClr>
                </a:outerShdw>
              </a:effectLst>
              <a:latin typeface="Segoe UI Semibold" panose="020B0702040204020203" pitchFamily="34" charset="0"/>
            </a:rPr>
            <a:t>Draft Supplement</a:t>
          </a:r>
        </a:p>
      </dgm:t>
    </dgm:pt>
    <dgm:pt modelId="{C6AB3FFD-5BA0-4D3D-BC3F-FF47A48F0228}" type="sibTrans" cxnId="{34DDD955-6DEE-48D9-B3BD-2F6C163424F6}">
      <dgm:prSet/>
      <dgm:spPr>
        <a:solidFill>
          <a:schemeClr val="tx2">
            <a:lumMod val="50000"/>
          </a:schemeClr>
        </a:solidFill>
      </dgm:spPr>
      <dgm:t>
        <a:bodyPr/>
        <a:lstStyle/>
        <a:p>
          <a:endParaRPr lang="en-US">
            <a:solidFill>
              <a:schemeClr val="bg1"/>
            </a:solidFill>
            <a:latin typeface="Segoe UI Semibold" panose="020B0702040204020203" pitchFamily="34" charset="0"/>
          </a:endParaRPr>
        </a:p>
      </dgm:t>
    </dgm:pt>
    <dgm:pt modelId="{EA10E7C4-5883-4B95-8978-18DE9D4579C1}" type="parTrans" cxnId="{34DDD955-6DEE-48D9-B3BD-2F6C163424F6}">
      <dgm:prSet/>
      <dgm:spPr/>
      <dgm:t>
        <a:bodyPr/>
        <a:lstStyle/>
        <a:p>
          <a:endParaRPr lang="en-US">
            <a:solidFill>
              <a:schemeClr val="bg1"/>
            </a:solidFill>
            <a:latin typeface="Segoe UI Semibold" panose="020B0702040204020203" pitchFamily="34" charset="0"/>
          </a:endParaRPr>
        </a:p>
      </dgm:t>
    </dgm:pt>
    <dgm:pt modelId="{EA901BA6-9024-45AB-B36A-C90CBAB655D9}">
      <dgm:prSet phldrT="[Text]"/>
      <dgm:spPr>
        <a:solidFill>
          <a:schemeClr val="tx2">
            <a:lumMod val="50000"/>
          </a:schemeClr>
        </a:solidFill>
      </dgm:spPr>
      <dgm:t>
        <a:bodyPr/>
        <a:lstStyle/>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Final Review</a:t>
          </a:r>
        </a:p>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TAC/Commission</a:t>
          </a:r>
        </a:p>
      </dgm:t>
    </dgm:pt>
    <dgm:pt modelId="{7D5A6803-E18F-4A6C-B369-9D7A9D3F12CC}" type="sibTrans" cxnId="{A213F7FB-8863-4351-9F79-F5C7627CE72D}">
      <dgm:prSet/>
      <dgm:spPr>
        <a:solidFill>
          <a:schemeClr val="tx2">
            <a:lumMod val="50000"/>
          </a:schemeClr>
        </a:solidFill>
      </dgm:spPr>
      <dgm:t>
        <a:bodyPr/>
        <a:lstStyle/>
        <a:p>
          <a:endParaRPr lang="en-US">
            <a:solidFill>
              <a:schemeClr val="bg1"/>
            </a:solidFill>
            <a:latin typeface="Segoe UI Semibold" panose="020B0702040204020203" pitchFamily="34" charset="0"/>
          </a:endParaRPr>
        </a:p>
      </dgm:t>
    </dgm:pt>
    <dgm:pt modelId="{6AC93B14-7190-45AA-AC7E-DCD2CC86BA8F}" type="parTrans" cxnId="{A213F7FB-8863-4351-9F79-F5C7627CE72D}">
      <dgm:prSet/>
      <dgm:spPr/>
      <dgm:t>
        <a:bodyPr/>
        <a:lstStyle/>
        <a:p>
          <a:endParaRPr lang="en-US">
            <a:solidFill>
              <a:schemeClr val="bg1"/>
            </a:solidFill>
            <a:latin typeface="Segoe UI Semibold" panose="020B0702040204020203" pitchFamily="34" charset="0"/>
          </a:endParaRPr>
        </a:p>
      </dgm:t>
    </dgm:pt>
    <dgm:pt modelId="{6F146729-B3DC-4163-A6F2-4F52E135E08A}">
      <dgm:prSet phldrT="[Text]"/>
      <dgm:spPr>
        <a:solidFill>
          <a:schemeClr val="tx2">
            <a:lumMod val="50000"/>
          </a:schemeClr>
        </a:solidFill>
      </dgm:spPr>
      <dgm:t>
        <a:bodyPr anchor="ctr"/>
        <a:lstStyle/>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2</a:t>
          </a:r>
          <a:r>
            <a:rPr lang="en-US" b="1" baseline="30000" dirty="0">
              <a:solidFill>
                <a:schemeClr val="bg1"/>
              </a:solidFill>
              <a:effectLst>
                <a:outerShdw blurRad="38100" dist="38100" dir="2700000" algn="tl">
                  <a:srgbClr val="000000">
                    <a:alpha val="43137"/>
                  </a:srgbClr>
                </a:outerShdw>
              </a:effectLst>
              <a:latin typeface="Segoe UI Semibold" panose="020B0702040204020203" pitchFamily="34" charset="0"/>
            </a:rPr>
            <a:t>nd</a:t>
          </a:r>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 45-Day </a:t>
          </a:r>
        </a:p>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Public Comment Period</a:t>
          </a:r>
        </a:p>
      </dgm:t>
    </dgm:pt>
    <dgm:pt modelId="{FAEC47FD-5994-4E53-A665-C606B456E7EA}" type="sibTrans" cxnId="{D15950DD-D310-4C44-8DB4-6D361D890BAC}">
      <dgm:prSet/>
      <dgm:spPr>
        <a:solidFill>
          <a:schemeClr val="tx2">
            <a:lumMod val="50000"/>
          </a:schemeClr>
        </a:solidFill>
      </dgm:spPr>
      <dgm:t>
        <a:bodyPr/>
        <a:lstStyle/>
        <a:p>
          <a:endParaRPr lang="en-US">
            <a:solidFill>
              <a:schemeClr val="bg1"/>
            </a:solidFill>
            <a:latin typeface="Segoe UI Semibold" panose="020B0702040204020203" pitchFamily="34" charset="0"/>
          </a:endParaRPr>
        </a:p>
      </dgm:t>
    </dgm:pt>
    <dgm:pt modelId="{4FABD0E8-913E-407E-B841-7974E4BF4A25}" type="parTrans" cxnId="{D15950DD-D310-4C44-8DB4-6D361D890BAC}">
      <dgm:prSet/>
      <dgm:spPr/>
      <dgm:t>
        <a:bodyPr/>
        <a:lstStyle/>
        <a:p>
          <a:endParaRPr lang="en-US">
            <a:solidFill>
              <a:schemeClr val="bg1"/>
            </a:solidFill>
            <a:latin typeface="Segoe UI Semibold" panose="020B0702040204020203" pitchFamily="34" charset="0"/>
          </a:endParaRPr>
        </a:p>
      </dgm:t>
    </dgm:pt>
    <dgm:pt modelId="{D17423A4-1BEE-43C7-8A4D-48C29584EBDA}">
      <dgm:prSet phldrT="[Text]"/>
      <dgm:spPr>
        <a:solidFill>
          <a:schemeClr val="tx2">
            <a:lumMod val="50000"/>
          </a:schemeClr>
        </a:solidFill>
      </dgm:spPr>
      <dgm:t>
        <a:bodyPr/>
        <a:lstStyle/>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TAC Review</a:t>
          </a:r>
        </a:p>
      </dgm:t>
    </dgm:pt>
    <dgm:pt modelId="{BF0FDF40-D160-430F-8EA0-8EA05B13B162}" type="sibTrans" cxnId="{11921523-9096-4A37-822C-AD5364B71287}">
      <dgm:prSet/>
      <dgm:spPr>
        <a:solidFill>
          <a:schemeClr val="tx2">
            <a:lumMod val="50000"/>
          </a:schemeClr>
        </a:solidFill>
      </dgm:spPr>
      <dgm:t>
        <a:bodyPr/>
        <a:lstStyle/>
        <a:p>
          <a:endParaRPr lang="en-US">
            <a:solidFill>
              <a:schemeClr val="bg1"/>
            </a:solidFill>
            <a:latin typeface="Segoe UI Semibold" panose="020B0702040204020203" pitchFamily="34" charset="0"/>
          </a:endParaRPr>
        </a:p>
      </dgm:t>
    </dgm:pt>
    <dgm:pt modelId="{89731077-AD90-4075-93CF-5515552BF80F}" type="parTrans" cxnId="{11921523-9096-4A37-822C-AD5364B71287}">
      <dgm:prSet/>
      <dgm:spPr/>
      <dgm:t>
        <a:bodyPr/>
        <a:lstStyle/>
        <a:p>
          <a:endParaRPr lang="en-US">
            <a:solidFill>
              <a:schemeClr val="bg1"/>
            </a:solidFill>
            <a:latin typeface="Segoe UI Semibold" panose="020B0702040204020203" pitchFamily="34" charset="0"/>
          </a:endParaRPr>
        </a:p>
      </dgm:t>
    </dgm:pt>
    <dgm:pt modelId="{AF3BE458-7974-4CDC-8EC3-B57FAA61D47F}">
      <dgm:prSet phldrT="[Text]"/>
      <dgm:spPr>
        <a:solidFill>
          <a:schemeClr val="tx2">
            <a:lumMod val="50000"/>
          </a:schemeClr>
        </a:solidFill>
      </dgm:spPr>
      <dgm:t>
        <a:bodyPr/>
        <a:lstStyle/>
        <a:p>
          <a:r>
            <a:rPr lang="en-US" b="1" dirty="0">
              <a:solidFill>
                <a:schemeClr val="bg1"/>
              </a:solidFill>
              <a:effectLst>
                <a:outerShdw blurRad="38100" dist="38100" dir="2700000" algn="tl">
                  <a:srgbClr val="000000">
                    <a:alpha val="43137"/>
                  </a:srgbClr>
                </a:outerShdw>
              </a:effectLst>
              <a:latin typeface="Segoe UI Semibold" panose="020B0702040204020203" pitchFamily="34" charset="0"/>
            </a:rPr>
            <a:t>Commission Selects I Code</a:t>
          </a:r>
        </a:p>
      </dgm:t>
    </dgm:pt>
    <dgm:pt modelId="{3FC81858-7E9B-4814-B3A4-F352A4740E73}" type="parTrans" cxnId="{8027AD0C-DF8D-4FCA-BC58-4802A29517D6}">
      <dgm:prSet/>
      <dgm:spPr/>
      <dgm:t>
        <a:bodyPr/>
        <a:lstStyle/>
        <a:p>
          <a:endParaRPr lang="en-US">
            <a:latin typeface="Segoe UI Semibold" panose="020B0702040204020203" pitchFamily="34" charset="0"/>
          </a:endParaRPr>
        </a:p>
      </dgm:t>
    </dgm:pt>
    <dgm:pt modelId="{F94E5309-14ED-496C-9428-F531F260ECAD}" type="sibTrans" cxnId="{8027AD0C-DF8D-4FCA-BC58-4802A29517D6}">
      <dgm:prSet/>
      <dgm:spPr>
        <a:solidFill>
          <a:schemeClr val="accent3">
            <a:lumMod val="10000"/>
          </a:schemeClr>
        </a:solidFill>
      </dgm:spPr>
      <dgm:t>
        <a:bodyPr/>
        <a:lstStyle/>
        <a:p>
          <a:endParaRPr lang="en-US">
            <a:latin typeface="Segoe UI Semibold" panose="020B0702040204020203" pitchFamily="34" charset="0"/>
          </a:endParaRPr>
        </a:p>
      </dgm:t>
    </dgm:pt>
    <dgm:pt modelId="{5CE285DB-C55D-4925-94FB-100F7DA51AC7}" type="pres">
      <dgm:prSet presAssocID="{9CD14992-9B32-40D1-BB01-E8A2E3D9876F}" presName="Name0" presStyleCnt="0">
        <dgm:presLayoutVars>
          <dgm:dir/>
          <dgm:resizeHandles/>
        </dgm:presLayoutVars>
      </dgm:prSet>
      <dgm:spPr/>
    </dgm:pt>
    <dgm:pt modelId="{9A149403-423E-4BBE-A317-BDC0AFC00ECC}" type="pres">
      <dgm:prSet presAssocID="{09869821-685B-44EB-8B4B-3D7455EC49C3}" presName="compNode" presStyleCnt="0"/>
      <dgm:spPr/>
    </dgm:pt>
    <dgm:pt modelId="{5AE154CD-6F7D-443B-8914-9A6EE4A95426}" type="pres">
      <dgm:prSet presAssocID="{09869821-685B-44EB-8B4B-3D7455EC49C3}" presName="dummyConnPt" presStyleCnt="0"/>
      <dgm:spPr/>
    </dgm:pt>
    <dgm:pt modelId="{C8E0AF4A-C01A-4255-88F0-99E7A9A4D950}" type="pres">
      <dgm:prSet presAssocID="{09869821-685B-44EB-8B4B-3D7455EC49C3}" presName="node" presStyleLbl="node1" presStyleIdx="0" presStyleCnt="9" custScaleY="120830">
        <dgm:presLayoutVars>
          <dgm:bulletEnabled val="1"/>
        </dgm:presLayoutVars>
      </dgm:prSet>
      <dgm:spPr/>
    </dgm:pt>
    <dgm:pt modelId="{54628698-7218-4669-BDBE-106869BAC0E7}" type="pres">
      <dgm:prSet presAssocID="{C3199A5E-C8E7-465F-B1BF-0DC13C1BAD7E}" presName="sibTrans" presStyleLbl="bgSibTrans2D1" presStyleIdx="0" presStyleCnt="8"/>
      <dgm:spPr/>
    </dgm:pt>
    <dgm:pt modelId="{F6438580-21E0-44EE-AE7F-7E33DDC58BC3}" type="pres">
      <dgm:prSet presAssocID="{AF3BE458-7974-4CDC-8EC3-B57FAA61D47F}" presName="compNode" presStyleCnt="0"/>
      <dgm:spPr/>
    </dgm:pt>
    <dgm:pt modelId="{E0FE4635-FD4B-41CA-9F3D-FFDB6CAE94F4}" type="pres">
      <dgm:prSet presAssocID="{AF3BE458-7974-4CDC-8EC3-B57FAA61D47F}" presName="dummyConnPt" presStyleCnt="0"/>
      <dgm:spPr/>
    </dgm:pt>
    <dgm:pt modelId="{1F2CF97E-E00A-487A-9010-8D2E7DE7B943}" type="pres">
      <dgm:prSet presAssocID="{AF3BE458-7974-4CDC-8EC3-B57FAA61D47F}" presName="node" presStyleLbl="node1" presStyleIdx="1" presStyleCnt="9">
        <dgm:presLayoutVars>
          <dgm:bulletEnabled val="1"/>
        </dgm:presLayoutVars>
      </dgm:prSet>
      <dgm:spPr/>
    </dgm:pt>
    <dgm:pt modelId="{871B3154-27E9-40F9-9262-6E6DC58CE81C}" type="pres">
      <dgm:prSet presAssocID="{F94E5309-14ED-496C-9428-F531F260ECAD}" presName="sibTrans" presStyleLbl="bgSibTrans2D1" presStyleIdx="1" presStyleCnt="8"/>
      <dgm:spPr/>
    </dgm:pt>
    <dgm:pt modelId="{40FA15EF-3E7A-426D-A256-1C7DDE602BAB}" type="pres">
      <dgm:prSet presAssocID="{3DB3B8CD-D271-4FFE-81FA-12944673F380}" presName="compNode" presStyleCnt="0"/>
      <dgm:spPr/>
    </dgm:pt>
    <dgm:pt modelId="{2AD0D174-9EB4-4BE0-AD45-94492B35DCDB}" type="pres">
      <dgm:prSet presAssocID="{3DB3B8CD-D271-4FFE-81FA-12944673F380}" presName="dummyConnPt" presStyleCnt="0"/>
      <dgm:spPr/>
    </dgm:pt>
    <dgm:pt modelId="{F65F3A7D-E7F0-41DA-8BBB-EF2BF3131BE0}" type="pres">
      <dgm:prSet presAssocID="{3DB3B8CD-D271-4FFE-81FA-12944673F380}" presName="node" presStyleLbl="node1" presStyleIdx="2" presStyleCnt="9">
        <dgm:presLayoutVars>
          <dgm:bulletEnabled val="1"/>
        </dgm:presLayoutVars>
      </dgm:prSet>
      <dgm:spPr/>
    </dgm:pt>
    <dgm:pt modelId="{D4C4D510-DE85-4D97-841E-1D56D2A36529}" type="pres">
      <dgm:prSet presAssocID="{AEE3D921-1373-43D9-A0D5-29C94686BB80}" presName="sibTrans" presStyleLbl="bgSibTrans2D1" presStyleIdx="2" presStyleCnt="8"/>
      <dgm:spPr/>
    </dgm:pt>
    <dgm:pt modelId="{40264CE8-8DBE-4EB3-8D83-281E23738135}" type="pres">
      <dgm:prSet presAssocID="{6EA66856-F74C-42B4-AA69-5976606D8912}" presName="compNode" presStyleCnt="0"/>
      <dgm:spPr/>
    </dgm:pt>
    <dgm:pt modelId="{B70654B1-730C-4E6E-8692-85268A5FB43E}" type="pres">
      <dgm:prSet presAssocID="{6EA66856-F74C-42B4-AA69-5976606D8912}" presName="dummyConnPt" presStyleCnt="0"/>
      <dgm:spPr/>
    </dgm:pt>
    <dgm:pt modelId="{215FA728-F7EE-41FE-835A-119ADF709C93}" type="pres">
      <dgm:prSet presAssocID="{6EA66856-F74C-42B4-AA69-5976606D8912}" presName="node" presStyleLbl="node1" presStyleIdx="3" presStyleCnt="9" custScaleY="105360">
        <dgm:presLayoutVars>
          <dgm:bulletEnabled val="1"/>
        </dgm:presLayoutVars>
      </dgm:prSet>
      <dgm:spPr/>
    </dgm:pt>
    <dgm:pt modelId="{3A258B4D-67CD-4E1D-AB43-FAD025AC55F1}" type="pres">
      <dgm:prSet presAssocID="{DE7EA660-882D-450D-8DD4-483DBCCD64CC}" presName="sibTrans" presStyleLbl="bgSibTrans2D1" presStyleIdx="3" presStyleCnt="8"/>
      <dgm:spPr/>
    </dgm:pt>
    <dgm:pt modelId="{8C75795C-E1AF-43A1-91F7-98BD0A108A26}" type="pres">
      <dgm:prSet presAssocID="{32B0F640-C567-450B-9919-0D9C5891D200}" presName="compNode" presStyleCnt="0"/>
      <dgm:spPr/>
    </dgm:pt>
    <dgm:pt modelId="{615F1B1A-0FBC-4125-A1C1-C6A11200399E}" type="pres">
      <dgm:prSet presAssocID="{32B0F640-C567-450B-9919-0D9C5891D200}" presName="dummyConnPt" presStyleCnt="0"/>
      <dgm:spPr/>
    </dgm:pt>
    <dgm:pt modelId="{E0B048B8-D3FD-4DF8-922F-3C5FD10B5BCE}" type="pres">
      <dgm:prSet presAssocID="{32B0F640-C567-450B-9919-0D9C5891D200}" presName="node" presStyleLbl="node1" presStyleIdx="4" presStyleCnt="9">
        <dgm:presLayoutVars>
          <dgm:bulletEnabled val="1"/>
        </dgm:presLayoutVars>
      </dgm:prSet>
      <dgm:spPr/>
    </dgm:pt>
    <dgm:pt modelId="{B7F75BF6-72C8-42AF-87A1-6D260298AD64}" type="pres">
      <dgm:prSet presAssocID="{60BD8E6F-A709-44BA-B18E-622287749A2F}" presName="sibTrans" presStyleLbl="bgSibTrans2D1" presStyleIdx="4" presStyleCnt="8"/>
      <dgm:spPr/>
    </dgm:pt>
    <dgm:pt modelId="{F4F9FFDE-FB81-4211-8559-28A1B8117638}" type="pres">
      <dgm:prSet presAssocID="{D17423A4-1BEE-43C7-8A4D-48C29584EBDA}" presName="compNode" presStyleCnt="0"/>
      <dgm:spPr/>
    </dgm:pt>
    <dgm:pt modelId="{E88557DD-6A2C-45A5-A0D4-58053FB767FA}" type="pres">
      <dgm:prSet presAssocID="{D17423A4-1BEE-43C7-8A4D-48C29584EBDA}" presName="dummyConnPt" presStyleCnt="0"/>
      <dgm:spPr/>
    </dgm:pt>
    <dgm:pt modelId="{F4E9AE05-FD4D-4FFC-94B9-38817BB5457B}" type="pres">
      <dgm:prSet presAssocID="{D17423A4-1BEE-43C7-8A4D-48C29584EBDA}" presName="node" presStyleLbl="node1" presStyleIdx="5" presStyleCnt="9">
        <dgm:presLayoutVars>
          <dgm:bulletEnabled val="1"/>
        </dgm:presLayoutVars>
      </dgm:prSet>
      <dgm:spPr/>
    </dgm:pt>
    <dgm:pt modelId="{3697E86A-7B52-4548-8CC3-4DFCDED8BC95}" type="pres">
      <dgm:prSet presAssocID="{BF0FDF40-D160-430F-8EA0-8EA05B13B162}" presName="sibTrans" presStyleLbl="bgSibTrans2D1" presStyleIdx="5" presStyleCnt="8"/>
      <dgm:spPr/>
    </dgm:pt>
    <dgm:pt modelId="{7C3275A3-8358-44ED-8694-115010F1AC3A}" type="pres">
      <dgm:prSet presAssocID="{6F146729-B3DC-4163-A6F2-4F52E135E08A}" presName="compNode" presStyleCnt="0"/>
      <dgm:spPr/>
    </dgm:pt>
    <dgm:pt modelId="{77E5C53F-1721-4210-8FB3-81E22AEAC0C6}" type="pres">
      <dgm:prSet presAssocID="{6F146729-B3DC-4163-A6F2-4F52E135E08A}" presName="dummyConnPt" presStyleCnt="0"/>
      <dgm:spPr/>
    </dgm:pt>
    <dgm:pt modelId="{CCA950CA-667E-4585-A90B-B8E4FC4FAB9F}" type="pres">
      <dgm:prSet presAssocID="{6F146729-B3DC-4163-A6F2-4F52E135E08A}" presName="node" presStyleLbl="node1" presStyleIdx="6" presStyleCnt="9">
        <dgm:presLayoutVars>
          <dgm:bulletEnabled val="1"/>
        </dgm:presLayoutVars>
      </dgm:prSet>
      <dgm:spPr/>
    </dgm:pt>
    <dgm:pt modelId="{369A2BF8-8077-4837-B872-B756AB4A0FFF}" type="pres">
      <dgm:prSet presAssocID="{FAEC47FD-5994-4E53-A665-C606B456E7EA}" presName="sibTrans" presStyleLbl="bgSibTrans2D1" presStyleIdx="6" presStyleCnt="8"/>
      <dgm:spPr/>
    </dgm:pt>
    <dgm:pt modelId="{47D51A16-404B-43BE-A9D4-57DD673F1D5C}" type="pres">
      <dgm:prSet presAssocID="{EA901BA6-9024-45AB-B36A-C90CBAB655D9}" presName="compNode" presStyleCnt="0"/>
      <dgm:spPr/>
    </dgm:pt>
    <dgm:pt modelId="{517C9198-6CAD-498F-83E6-906DF3715AE2}" type="pres">
      <dgm:prSet presAssocID="{EA901BA6-9024-45AB-B36A-C90CBAB655D9}" presName="dummyConnPt" presStyleCnt="0"/>
      <dgm:spPr/>
    </dgm:pt>
    <dgm:pt modelId="{3CFD0BD6-FA85-49B4-9944-151D98CEF0EA}" type="pres">
      <dgm:prSet presAssocID="{EA901BA6-9024-45AB-B36A-C90CBAB655D9}" presName="node" presStyleLbl="node1" presStyleIdx="7" presStyleCnt="9">
        <dgm:presLayoutVars>
          <dgm:bulletEnabled val="1"/>
        </dgm:presLayoutVars>
      </dgm:prSet>
      <dgm:spPr/>
    </dgm:pt>
    <dgm:pt modelId="{8C76885D-3D91-4C70-B046-2C033AB81DC0}" type="pres">
      <dgm:prSet presAssocID="{7D5A6803-E18F-4A6C-B369-9D7A9D3F12CC}" presName="sibTrans" presStyleLbl="bgSibTrans2D1" presStyleIdx="7" presStyleCnt="8"/>
      <dgm:spPr/>
    </dgm:pt>
    <dgm:pt modelId="{9F6992F0-9C15-40D7-B3A4-B6DA2F2C4B3E}" type="pres">
      <dgm:prSet presAssocID="{EC5ED5C3-934B-48A1-86B5-8E9B85744BD4}" presName="compNode" presStyleCnt="0"/>
      <dgm:spPr/>
    </dgm:pt>
    <dgm:pt modelId="{EEF1E521-1129-490A-A5D8-342BC2C6CA02}" type="pres">
      <dgm:prSet presAssocID="{EC5ED5C3-934B-48A1-86B5-8E9B85744BD4}" presName="dummyConnPt" presStyleCnt="0"/>
      <dgm:spPr/>
    </dgm:pt>
    <dgm:pt modelId="{F09168BE-B3FB-4AF5-A322-962F8BD5DB87}" type="pres">
      <dgm:prSet presAssocID="{EC5ED5C3-934B-48A1-86B5-8E9B85744BD4}" presName="node" presStyleLbl="node1" presStyleIdx="8" presStyleCnt="9" custScaleY="93408" custLinFactNeighborX="2133" custLinFactNeighborY="-97">
        <dgm:presLayoutVars>
          <dgm:bulletEnabled val="1"/>
        </dgm:presLayoutVars>
      </dgm:prSet>
      <dgm:spPr/>
    </dgm:pt>
  </dgm:ptLst>
  <dgm:cxnLst>
    <dgm:cxn modelId="{CB0E3905-CBA7-45CB-AE63-015F3FD71618}" type="presOf" srcId="{F94E5309-14ED-496C-9428-F531F260ECAD}" destId="{871B3154-27E9-40F9-9262-6E6DC58CE81C}" srcOrd="0" destOrd="0" presId="urn:microsoft.com/office/officeart/2005/8/layout/bProcess4"/>
    <dgm:cxn modelId="{D6A91409-989F-4E1E-9C3C-3BDC1191A12F}" srcId="{9CD14992-9B32-40D1-BB01-E8A2E3D9876F}" destId="{3DB3B8CD-D271-4FFE-81FA-12944673F380}" srcOrd="2" destOrd="0" parTransId="{A982F139-BFD8-4F99-94F2-38BBAAB029B8}" sibTransId="{AEE3D921-1373-43D9-A0D5-29C94686BB80}"/>
    <dgm:cxn modelId="{D1917E09-7763-40DA-9DB1-5B88A2494A96}" type="presOf" srcId="{6EA66856-F74C-42B4-AA69-5976606D8912}" destId="{215FA728-F7EE-41FE-835A-119ADF709C93}" srcOrd="0" destOrd="0" presId="urn:microsoft.com/office/officeart/2005/8/layout/bProcess4"/>
    <dgm:cxn modelId="{8027AD0C-DF8D-4FCA-BC58-4802A29517D6}" srcId="{9CD14992-9B32-40D1-BB01-E8A2E3D9876F}" destId="{AF3BE458-7974-4CDC-8EC3-B57FAA61D47F}" srcOrd="1" destOrd="0" parTransId="{3FC81858-7E9B-4814-B3A4-F352A4740E73}" sibTransId="{F94E5309-14ED-496C-9428-F531F260ECAD}"/>
    <dgm:cxn modelId="{C5D75516-E264-4A30-8609-DB14FD0A5A74}" type="presOf" srcId="{BF0FDF40-D160-430F-8EA0-8EA05B13B162}" destId="{3697E86A-7B52-4548-8CC3-4DFCDED8BC95}" srcOrd="0" destOrd="0" presId="urn:microsoft.com/office/officeart/2005/8/layout/bProcess4"/>
    <dgm:cxn modelId="{FDEE3E22-5FAA-437F-8368-62E1EE3D9C1F}" type="presOf" srcId="{EA901BA6-9024-45AB-B36A-C90CBAB655D9}" destId="{3CFD0BD6-FA85-49B4-9944-151D98CEF0EA}" srcOrd="0" destOrd="0" presId="urn:microsoft.com/office/officeart/2005/8/layout/bProcess4"/>
    <dgm:cxn modelId="{11921523-9096-4A37-822C-AD5364B71287}" srcId="{9CD14992-9B32-40D1-BB01-E8A2E3D9876F}" destId="{D17423A4-1BEE-43C7-8A4D-48C29584EBDA}" srcOrd="5" destOrd="0" parTransId="{89731077-AD90-4075-93CF-5515552BF80F}" sibTransId="{BF0FDF40-D160-430F-8EA0-8EA05B13B162}"/>
    <dgm:cxn modelId="{E6A8B42D-8813-409D-9779-B856FE8CC0C0}" type="presOf" srcId="{AF3BE458-7974-4CDC-8EC3-B57FAA61D47F}" destId="{1F2CF97E-E00A-487A-9010-8D2E7DE7B943}" srcOrd="0" destOrd="0" presId="urn:microsoft.com/office/officeart/2005/8/layout/bProcess4"/>
    <dgm:cxn modelId="{B9DC252E-BF0A-4733-B075-EE201F7908A2}" srcId="{9CD14992-9B32-40D1-BB01-E8A2E3D9876F}" destId="{32B0F640-C567-450B-9919-0D9C5891D200}" srcOrd="4" destOrd="0" parTransId="{E349AE93-B96B-4943-85A6-F08FB6438016}" sibTransId="{60BD8E6F-A709-44BA-B18E-622287749A2F}"/>
    <dgm:cxn modelId="{52D11260-D4A2-4C91-AADD-191D21BA036F}" type="presOf" srcId="{D17423A4-1BEE-43C7-8A4D-48C29584EBDA}" destId="{F4E9AE05-FD4D-4FFC-94B9-38817BB5457B}" srcOrd="0" destOrd="0" presId="urn:microsoft.com/office/officeart/2005/8/layout/bProcess4"/>
    <dgm:cxn modelId="{38F95466-ED16-4DEE-BCF3-2FE8896ED9C7}" type="presOf" srcId="{AEE3D921-1373-43D9-A0D5-29C94686BB80}" destId="{D4C4D510-DE85-4D97-841E-1D56D2A36529}" srcOrd="0" destOrd="0" presId="urn:microsoft.com/office/officeart/2005/8/layout/bProcess4"/>
    <dgm:cxn modelId="{72065C4B-5F95-4456-B929-FFAADFA400E8}" type="presOf" srcId="{09869821-685B-44EB-8B4B-3D7455EC49C3}" destId="{C8E0AF4A-C01A-4255-88F0-99E7A9A4D950}" srcOrd="0" destOrd="0" presId="urn:microsoft.com/office/officeart/2005/8/layout/bProcess4"/>
    <dgm:cxn modelId="{CA51A14C-1C8A-4C70-BB66-889AB3E21EF7}" srcId="{9CD14992-9B32-40D1-BB01-E8A2E3D9876F}" destId="{6EA66856-F74C-42B4-AA69-5976606D8912}" srcOrd="3" destOrd="0" parTransId="{45C7D061-CF40-4407-8C2C-CA796A781634}" sibTransId="{DE7EA660-882D-450D-8DD4-483DBCCD64CC}"/>
    <dgm:cxn modelId="{7386924F-DAA3-4EB0-BE00-2CB39AFE32FE}" type="presOf" srcId="{C3199A5E-C8E7-465F-B1BF-0DC13C1BAD7E}" destId="{54628698-7218-4669-BDBE-106869BAC0E7}" srcOrd="0" destOrd="0" presId="urn:microsoft.com/office/officeart/2005/8/layout/bProcess4"/>
    <dgm:cxn modelId="{34DDD955-6DEE-48D9-B3BD-2F6C163424F6}" srcId="{9CD14992-9B32-40D1-BB01-E8A2E3D9876F}" destId="{EC5ED5C3-934B-48A1-86B5-8E9B85744BD4}" srcOrd="8" destOrd="0" parTransId="{EA10E7C4-5883-4B95-8978-18DE9D4579C1}" sibTransId="{C6AB3FFD-5BA0-4D3D-BC3F-FF47A48F0228}"/>
    <dgm:cxn modelId="{31DF4C78-D964-4D86-A9E5-E5ECB71F7154}" type="presOf" srcId="{3DB3B8CD-D271-4FFE-81FA-12944673F380}" destId="{F65F3A7D-E7F0-41DA-8BBB-EF2BF3131BE0}" srcOrd="0" destOrd="0" presId="urn:microsoft.com/office/officeart/2005/8/layout/bProcess4"/>
    <dgm:cxn modelId="{E5BBAD7A-A1DB-4A5E-8EBD-55EBB3AEA415}" type="presOf" srcId="{9CD14992-9B32-40D1-BB01-E8A2E3D9876F}" destId="{5CE285DB-C55D-4925-94FB-100F7DA51AC7}" srcOrd="0" destOrd="0" presId="urn:microsoft.com/office/officeart/2005/8/layout/bProcess4"/>
    <dgm:cxn modelId="{C6901D87-8254-41FE-AEF1-81E9EDAD4B09}" type="presOf" srcId="{6F146729-B3DC-4163-A6F2-4F52E135E08A}" destId="{CCA950CA-667E-4585-A90B-B8E4FC4FAB9F}" srcOrd="0" destOrd="0" presId="urn:microsoft.com/office/officeart/2005/8/layout/bProcess4"/>
    <dgm:cxn modelId="{73BAE5A0-BAC3-4371-A025-9FB92679064E}" type="presOf" srcId="{DE7EA660-882D-450D-8DD4-483DBCCD64CC}" destId="{3A258B4D-67CD-4E1D-AB43-FAD025AC55F1}" srcOrd="0" destOrd="0" presId="urn:microsoft.com/office/officeart/2005/8/layout/bProcess4"/>
    <dgm:cxn modelId="{6E308EB5-C172-4E3A-9AA8-BE1E36C977E0}" type="presOf" srcId="{FAEC47FD-5994-4E53-A665-C606B456E7EA}" destId="{369A2BF8-8077-4837-B872-B756AB4A0FFF}" srcOrd="0" destOrd="0" presId="urn:microsoft.com/office/officeart/2005/8/layout/bProcess4"/>
    <dgm:cxn modelId="{FA6E83C9-462A-4068-8DF4-6DC6F76DBE2F}" type="presOf" srcId="{32B0F640-C567-450B-9919-0D9C5891D200}" destId="{E0B048B8-D3FD-4DF8-922F-3C5FD10B5BCE}" srcOrd="0" destOrd="0" presId="urn:microsoft.com/office/officeart/2005/8/layout/bProcess4"/>
    <dgm:cxn modelId="{416145D6-5FE4-4BD2-9E26-5709897AA268}" type="presOf" srcId="{EC5ED5C3-934B-48A1-86B5-8E9B85744BD4}" destId="{F09168BE-B3FB-4AF5-A322-962F8BD5DB87}" srcOrd="0" destOrd="0" presId="urn:microsoft.com/office/officeart/2005/8/layout/bProcess4"/>
    <dgm:cxn modelId="{CAA509DD-982C-4D1B-9C66-0A9D9DFD0763}" srcId="{9CD14992-9B32-40D1-BB01-E8A2E3D9876F}" destId="{09869821-685B-44EB-8B4B-3D7455EC49C3}" srcOrd="0" destOrd="0" parTransId="{88C52038-6F6F-461B-85F6-F1FAE4BBFBBC}" sibTransId="{C3199A5E-C8E7-465F-B1BF-0DC13C1BAD7E}"/>
    <dgm:cxn modelId="{D15950DD-D310-4C44-8DB4-6D361D890BAC}" srcId="{9CD14992-9B32-40D1-BB01-E8A2E3D9876F}" destId="{6F146729-B3DC-4163-A6F2-4F52E135E08A}" srcOrd="6" destOrd="0" parTransId="{4FABD0E8-913E-407E-B841-7974E4BF4A25}" sibTransId="{FAEC47FD-5994-4E53-A665-C606B456E7EA}"/>
    <dgm:cxn modelId="{643452F7-DE9E-430B-84CD-845D261BCE99}" type="presOf" srcId="{60BD8E6F-A709-44BA-B18E-622287749A2F}" destId="{B7F75BF6-72C8-42AF-87A1-6D260298AD64}" srcOrd="0" destOrd="0" presId="urn:microsoft.com/office/officeart/2005/8/layout/bProcess4"/>
    <dgm:cxn modelId="{A213F7FB-8863-4351-9F79-F5C7627CE72D}" srcId="{9CD14992-9B32-40D1-BB01-E8A2E3D9876F}" destId="{EA901BA6-9024-45AB-B36A-C90CBAB655D9}" srcOrd="7" destOrd="0" parTransId="{6AC93B14-7190-45AA-AC7E-DCD2CC86BA8F}" sibTransId="{7D5A6803-E18F-4A6C-B369-9D7A9D3F12CC}"/>
    <dgm:cxn modelId="{BE6088FF-9196-4636-85D3-921FF0EC5742}" type="presOf" srcId="{7D5A6803-E18F-4A6C-B369-9D7A9D3F12CC}" destId="{8C76885D-3D91-4C70-B046-2C033AB81DC0}" srcOrd="0" destOrd="0" presId="urn:microsoft.com/office/officeart/2005/8/layout/bProcess4"/>
    <dgm:cxn modelId="{15C6A581-D9E6-484F-9FAF-85C9A4F31111}" type="presParOf" srcId="{5CE285DB-C55D-4925-94FB-100F7DA51AC7}" destId="{9A149403-423E-4BBE-A317-BDC0AFC00ECC}" srcOrd="0" destOrd="0" presId="urn:microsoft.com/office/officeart/2005/8/layout/bProcess4"/>
    <dgm:cxn modelId="{4FFF1CCC-C33B-4C60-9704-64FF783D4B4C}" type="presParOf" srcId="{9A149403-423E-4BBE-A317-BDC0AFC00ECC}" destId="{5AE154CD-6F7D-443B-8914-9A6EE4A95426}" srcOrd="0" destOrd="0" presId="urn:microsoft.com/office/officeart/2005/8/layout/bProcess4"/>
    <dgm:cxn modelId="{A68682DB-608D-43BB-8157-BAB938B83A9A}" type="presParOf" srcId="{9A149403-423E-4BBE-A317-BDC0AFC00ECC}" destId="{C8E0AF4A-C01A-4255-88F0-99E7A9A4D950}" srcOrd="1" destOrd="0" presId="urn:microsoft.com/office/officeart/2005/8/layout/bProcess4"/>
    <dgm:cxn modelId="{7B005384-5CD0-414F-967B-2EDFD07C2814}" type="presParOf" srcId="{5CE285DB-C55D-4925-94FB-100F7DA51AC7}" destId="{54628698-7218-4669-BDBE-106869BAC0E7}" srcOrd="1" destOrd="0" presId="urn:microsoft.com/office/officeart/2005/8/layout/bProcess4"/>
    <dgm:cxn modelId="{B556403C-CF2C-483B-9B32-DAF5594017E8}" type="presParOf" srcId="{5CE285DB-C55D-4925-94FB-100F7DA51AC7}" destId="{F6438580-21E0-44EE-AE7F-7E33DDC58BC3}" srcOrd="2" destOrd="0" presId="urn:microsoft.com/office/officeart/2005/8/layout/bProcess4"/>
    <dgm:cxn modelId="{E67CDEEC-7D7C-4493-8734-6A2CC25A1F48}" type="presParOf" srcId="{F6438580-21E0-44EE-AE7F-7E33DDC58BC3}" destId="{E0FE4635-FD4B-41CA-9F3D-FFDB6CAE94F4}" srcOrd="0" destOrd="0" presId="urn:microsoft.com/office/officeart/2005/8/layout/bProcess4"/>
    <dgm:cxn modelId="{B39EECDC-9905-4B44-9D1F-5CF558C8518F}" type="presParOf" srcId="{F6438580-21E0-44EE-AE7F-7E33DDC58BC3}" destId="{1F2CF97E-E00A-487A-9010-8D2E7DE7B943}" srcOrd="1" destOrd="0" presId="urn:microsoft.com/office/officeart/2005/8/layout/bProcess4"/>
    <dgm:cxn modelId="{9F0AE01A-98D1-4F5C-A707-8EB720B2C1DD}" type="presParOf" srcId="{5CE285DB-C55D-4925-94FB-100F7DA51AC7}" destId="{871B3154-27E9-40F9-9262-6E6DC58CE81C}" srcOrd="3" destOrd="0" presId="urn:microsoft.com/office/officeart/2005/8/layout/bProcess4"/>
    <dgm:cxn modelId="{47152622-5BEE-4DBA-A4D2-FEF1C1273719}" type="presParOf" srcId="{5CE285DB-C55D-4925-94FB-100F7DA51AC7}" destId="{40FA15EF-3E7A-426D-A256-1C7DDE602BAB}" srcOrd="4" destOrd="0" presId="urn:microsoft.com/office/officeart/2005/8/layout/bProcess4"/>
    <dgm:cxn modelId="{762BB7DE-06AA-4CF0-B789-E22475E9D0BC}" type="presParOf" srcId="{40FA15EF-3E7A-426D-A256-1C7DDE602BAB}" destId="{2AD0D174-9EB4-4BE0-AD45-94492B35DCDB}" srcOrd="0" destOrd="0" presId="urn:microsoft.com/office/officeart/2005/8/layout/bProcess4"/>
    <dgm:cxn modelId="{2725EB84-603D-47B2-9147-BF487674AE3B}" type="presParOf" srcId="{40FA15EF-3E7A-426D-A256-1C7DDE602BAB}" destId="{F65F3A7D-E7F0-41DA-8BBB-EF2BF3131BE0}" srcOrd="1" destOrd="0" presId="urn:microsoft.com/office/officeart/2005/8/layout/bProcess4"/>
    <dgm:cxn modelId="{39CEA674-3CDC-4BBA-9A22-3034A73D6ED6}" type="presParOf" srcId="{5CE285DB-C55D-4925-94FB-100F7DA51AC7}" destId="{D4C4D510-DE85-4D97-841E-1D56D2A36529}" srcOrd="5" destOrd="0" presId="urn:microsoft.com/office/officeart/2005/8/layout/bProcess4"/>
    <dgm:cxn modelId="{C3355DA7-CF7A-46BB-958E-50AC60788EB2}" type="presParOf" srcId="{5CE285DB-C55D-4925-94FB-100F7DA51AC7}" destId="{40264CE8-8DBE-4EB3-8D83-281E23738135}" srcOrd="6" destOrd="0" presId="urn:microsoft.com/office/officeart/2005/8/layout/bProcess4"/>
    <dgm:cxn modelId="{DDF5DF22-9499-4F7B-9C4B-F7E4FD2B8A69}" type="presParOf" srcId="{40264CE8-8DBE-4EB3-8D83-281E23738135}" destId="{B70654B1-730C-4E6E-8692-85268A5FB43E}" srcOrd="0" destOrd="0" presId="urn:microsoft.com/office/officeart/2005/8/layout/bProcess4"/>
    <dgm:cxn modelId="{84D87E8C-8BCB-422D-87DE-1819FC6FD0CA}" type="presParOf" srcId="{40264CE8-8DBE-4EB3-8D83-281E23738135}" destId="{215FA728-F7EE-41FE-835A-119ADF709C93}" srcOrd="1" destOrd="0" presId="urn:microsoft.com/office/officeart/2005/8/layout/bProcess4"/>
    <dgm:cxn modelId="{EAB47FD3-B608-4F69-890D-84E1A583524B}" type="presParOf" srcId="{5CE285DB-C55D-4925-94FB-100F7DA51AC7}" destId="{3A258B4D-67CD-4E1D-AB43-FAD025AC55F1}" srcOrd="7" destOrd="0" presId="urn:microsoft.com/office/officeart/2005/8/layout/bProcess4"/>
    <dgm:cxn modelId="{F661E621-6033-46DD-A811-D33FF905C652}" type="presParOf" srcId="{5CE285DB-C55D-4925-94FB-100F7DA51AC7}" destId="{8C75795C-E1AF-43A1-91F7-98BD0A108A26}" srcOrd="8" destOrd="0" presId="urn:microsoft.com/office/officeart/2005/8/layout/bProcess4"/>
    <dgm:cxn modelId="{35DA75B0-232A-4BE2-A54E-C175857E94B5}" type="presParOf" srcId="{8C75795C-E1AF-43A1-91F7-98BD0A108A26}" destId="{615F1B1A-0FBC-4125-A1C1-C6A11200399E}" srcOrd="0" destOrd="0" presId="urn:microsoft.com/office/officeart/2005/8/layout/bProcess4"/>
    <dgm:cxn modelId="{FBD65C06-5977-4EF0-AF0A-3BD3450FB021}" type="presParOf" srcId="{8C75795C-E1AF-43A1-91F7-98BD0A108A26}" destId="{E0B048B8-D3FD-4DF8-922F-3C5FD10B5BCE}" srcOrd="1" destOrd="0" presId="urn:microsoft.com/office/officeart/2005/8/layout/bProcess4"/>
    <dgm:cxn modelId="{814F841F-CC23-48DE-B37B-1805FA8D48D2}" type="presParOf" srcId="{5CE285DB-C55D-4925-94FB-100F7DA51AC7}" destId="{B7F75BF6-72C8-42AF-87A1-6D260298AD64}" srcOrd="9" destOrd="0" presId="urn:microsoft.com/office/officeart/2005/8/layout/bProcess4"/>
    <dgm:cxn modelId="{632D62F3-9449-4708-8EA8-719573895875}" type="presParOf" srcId="{5CE285DB-C55D-4925-94FB-100F7DA51AC7}" destId="{F4F9FFDE-FB81-4211-8559-28A1B8117638}" srcOrd="10" destOrd="0" presId="urn:microsoft.com/office/officeart/2005/8/layout/bProcess4"/>
    <dgm:cxn modelId="{BB8D989E-877C-46B4-9C41-073E57A8B007}" type="presParOf" srcId="{F4F9FFDE-FB81-4211-8559-28A1B8117638}" destId="{E88557DD-6A2C-45A5-A0D4-58053FB767FA}" srcOrd="0" destOrd="0" presId="urn:microsoft.com/office/officeart/2005/8/layout/bProcess4"/>
    <dgm:cxn modelId="{8AC3DC2C-BBFA-43D8-9F2C-F49305F3392C}" type="presParOf" srcId="{F4F9FFDE-FB81-4211-8559-28A1B8117638}" destId="{F4E9AE05-FD4D-4FFC-94B9-38817BB5457B}" srcOrd="1" destOrd="0" presId="urn:microsoft.com/office/officeart/2005/8/layout/bProcess4"/>
    <dgm:cxn modelId="{5C9B4F29-6C19-4EB3-AC98-49CDC6BC9297}" type="presParOf" srcId="{5CE285DB-C55D-4925-94FB-100F7DA51AC7}" destId="{3697E86A-7B52-4548-8CC3-4DFCDED8BC95}" srcOrd="11" destOrd="0" presId="urn:microsoft.com/office/officeart/2005/8/layout/bProcess4"/>
    <dgm:cxn modelId="{4D25C87B-0434-4D29-B23A-8DD38D469FF3}" type="presParOf" srcId="{5CE285DB-C55D-4925-94FB-100F7DA51AC7}" destId="{7C3275A3-8358-44ED-8694-115010F1AC3A}" srcOrd="12" destOrd="0" presId="urn:microsoft.com/office/officeart/2005/8/layout/bProcess4"/>
    <dgm:cxn modelId="{8DCC797C-CB1A-4385-99A7-179F5DE15381}" type="presParOf" srcId="{7C3275A3-8358-44ED-8694-115010F1AC3A}" destId="{77E5C53F-1721-4210-8FB3-81E22AEAC0C6}" srcOrd="0" destOrd="0" presId="urn:microsoft.com/office/officeart/2005/8/layout/bProcess4"/>
    <dgm:cxn modelId="{1E647315-22FD-405D-979B-CFE6D61D47F2}" type="presParOf" srcId="{7C3275A3-8358-44ED-8694-115010F1AC3A}" destId="{CCA950CA-667E-4585-A90B-B8E4FC4FAB9F}" srcOrd="1" destOrd="0" presId="urn:microsoft.com/office/officeart/2005/8/layout/bProcess4"/>
    <dgm:cxn modelId="{3DB6B858-6D83-4FAF-9306-992E776E4CC9}" type="presParOf" srcId="{5CE285DB-C55D-4925-94FB-100F7DA51AC7}" destId="{369A2BF8-8077-4837-B872-B756AB4A0FFF}" srcOrd="13" destOrd="0" presId="urn:microsoft.com/office/officeart/2005/8/layout/bProcess4"/>
    <dgm:cxn modelId="{5C95D937-BB5B-41E4-AD56-FCB0DA93CA58}" type="presParOf" srcId="{5CE285DB-C55D-4925-94FB-100F7DA51AC7}" destId="{47D51A16-404B-43BE-A9D4-57DD673F1D5C}" srcOrd="14" destOrd="0" presId="urn:microsoft.com/office/officeart/2005/8/layout/bProcess4"/>
    <dgm:cxn modelId="{D5294931-5F30-4DE9-8AB0-A4A22D4504D9}" type="presParOf" srcId="{47D51A16-404B-43BE-A9D4-57DD673F1D5C}" destId="{517C9198-6CAD-498F-83E6-906DF3715AE2}" srcOrd="0" destOrd="0" presId="urn:microsoft.com/office/officeart/2005/8/layout/bProcess4"/>
    <dgm:cxn modelId="{548DA788-ACC4-49DA-8743-9370BFA9BADC}" type="presParOf" srcId="{47D51A16-404B-43BE-A9D4-57DD673F1D5C}" destId="{3CFD0BD6-FA85-49B4-9944-151D98CEF0EA}" srcOrd="1" destOrd="0" presId="urn:microsoft.com/office/officeart/2005/8/layout/bProcess4"/>
    <dgm:cxn modelId="{0FD61038-A42D-4143-8A66-62ECF530F933}" type="presParOf" srcId="{5CE285DB-C55D-4925-94FB-100F7DA51AC7}" destId="{8C76885D-3D91-4C70-B046-2C033AB81DC0}" srcOrd="15" destOrd="0" presId="urn:microsoft.com/office/officeart/2005/8/layout/bProcess4"/>
    <dgm:cxn modelId="{1FC0A69C-3BFE-489E-AD55-FFED82B48359}" type="presParOf" srcId="{5CE285DB-C55D-4925-94FB-100F7DA51AC7}" destId="{9F6992F0-9C15-40D7-B3A4-B6DA2F2C4B3E}" srcOrd="16" destOrd="0" presId="urn:microsoft.com/office/officeart/2005/8/layout/bProcess4"/>
    <dgm:cxn modelId="{A5F6A2B8-1F1B-4376-B36A-237B8F13D087}" type="presParOf" srcId="{9F6992F0-9C15-40D7-B3A4-B6DA2F2C4B3E}" destId="{EEF1E521-1129-490A-A5D8-342BC2C6CA02}" srcOrd="0" destOrd="0" presId="urn:microsoft.com/office/officeart/2005/8/layout/bProcess4"/>
    <dgm:cxn modelId="{03BA7C85-2F86-489C-B6F9-A67C80353C4E}" type="presParOf" srcId="{9F6992F0-9C15-40D7-B3A4-B6DA2F2C4B3E}" destId="{F09168BE-B3FB-4AF5-A322-962F8BD5DB87}" srcOrd="1" destOrd="0" presId="urn:microsoft.com/office/officeart/2005/8/layout/bProcess4"/>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8599D42-DECF-467D-B87B-2A1C4878E65A}" type="doc">
      <dgm:prSet loTypeId="urn:microsoft.com/office/officeart/2008/layout/CircularPictureCallout" loCatId="picture" qsTypeId="urn:microsoft.com/office/officeart/2005/8/quickstyle/simple1" qsCatId="simple" csTypeId="urn:microsoft.com/office/officeart/2005/8/colors/accent3_3" csCatId="accent3" phldr="1"/>
      <dgm:spPr/>
    </dgm:pt>
    <dgm:pt modelId="{479432A7-9B7F-4432-B670-9019CABF4E3E}">
      <dgm:prSet phldrT="[Text]"/>
      <dgm:spPr/>
      <dgm:t>
        <a:bodyPr/>
        <a:lstStyle/>
        <a:p>
          <a:r>
            <a:rPr lang="en-US" dirty="0"/>
            <a:t>QUESTIONS?</a:t>
          </a:r>
        </a:p>
      </dgm:t>
    </dgm:pt>
    <dgm:pt modelId="{8C5FA8A2-7617-424C-A936-113A9891DF99}" type="parTrans" cxnId="{A6211181-6FF1-4DC9-903E-1188C23F8DE6}">
      <dgm:prSet/>
      <dgm:spPr/>
      <dgm:t>
        <a:bodyPr/>
        <a:lstStyle/>
        <a:p>
          <a:endParaRPr lang="en-US"/>
        </a:p>
      </dgm:t>
    </dgm:pt>
    <dgm:pt modelId="{C8E44FAB-12E2-48F9-91B2-23DE71BF739B}" type="sibTrans" cxnId="{A6211181-6FF1-4DC9-903E-1188C23F8DE6}">
      <dgm:prSet/>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dgm:spPr>
      <dgm:t>
        <a:bodyPr/>
        <a:lstStyle/>
        <a:p>
          <a:endParaRPr lang="en-US"/>
        </a:p>
      </dgm:t>
    </dgm:pt>
    <dgm:pt modelId="{34528F98-40F1-4D5A-A654-79EA8A8DB532}" type="pres">
      <dgm:prSet presAssocID="{C8599D42-DECF-467D-B87B-2A1C4878E65A}" presName="Name0" presStyleCnt="0">
        <dgm:presLayoutVars>
          <dgm:chMax val="7"/>
          <dgm:chPref val="7"/>
          <dgm:dir/>
        </dgm:presLayoutVars>
      </dgm:prSet>
      <dgm:spPr/>
    </dgm:pt>
    <dgm:pt modelId="{2D62DA3B-A4A2-4EDA-834E-BCCF58A633D3}" type="pres">
      <dgm:prSet presAssocID="{C8599D42-DECF-467D-B87B-2A1C4878E65A}" presName="Name1" presStyleCnt="0"/>
      <dgm:spPr/>
    </dgm:pt>
    <dgm:pt modelId="{2131505D-E01C-4D72-9CBC-E33E41DCEC82}" type="pres">
      <dgm:prSet presAssocID="{C8E44FAB-12E2-48F9-91B2-23DE71BF739B}" presName="picture_1" presStyleCnt="0"/>
      <dgm:spPr/>
    </dgm:pt>
    <dgm:pt modelId="{56862218-3FB3-4BFF-B056-B5920DE15889}" type="pres">
      <dgm:prSet presAssocID="{C8E44FAB-12E2-48F9-91B2-23DE71BF739B}" presName="pictureRepeatNode" presStyleLbl="alignImgPlace1" presStyleIdx="0" presStyleCnt="1"/>
      <dgm:spPr/>
    </dgm:pt>
    <dgm:pt modelId="{B2D7A42A-6F01-4501-9B4A-BC31873A9971}" type="pres">
      <dgm:prSet presAssocID="{479432A7-9B7F-4432-B670-9019CABF4E3E}" presName="text_1" presStyleLbl="node1" presStyleIdx="0" presStyleCnt="0">
        <dgm:presLayoutVars>
          <dgm:bulletEnabled val="1"/>
        </dgm:presLayoutVars>
      </dgm:prSet>
      <dgm:spPr/>
    </dgm:pt>
  </dgm:ptLst>
  <dgm:cxnLst>
    <dgm:cxn modelId="{ABC3D613-7D32-40D1-A0BF-423DDE6DA56B}" type="presOf" srcId="{C8599D42-DECF-467D-B87B-2A1C4878E65A}" destId="{34528F98-40F1-4D5A-A654-79EA8A8DB532}" srcOrd="0" destOrd="0" presId="urn:microsoft.com/office/officeart/2008/layout/CircularPictureCallout"/>
    <dgm:cxn modelId="{A6211181-6FF1-4DC9-903E-1188C23F8DE6}" srcId="{C8599D42-DECF-467D-B87B-2A1C4878E65A}" destId="{479432A7-9B7F-4432-B670-9019CABF4E3E}" srcOrd="0" destOrd="0" parTransId="{8C5FA8A2-7617-424C-A936-113A9891DF99}" sibTransId="{C8E44FAB-12E2-48F9-91B2-23DE71BF739B}"/>
    <dgm:cxn modelId="{D91D53AE-0DE5-4E83-BBD2-B17743CBFF09}" type="presOf" srcId="{479432A7-9B7F-4432-B670-9019CABF4E3E}" destId="{B2D7A42A-6F01-4501-9B4A-BC31873A9971}" srcOrd="0" destOrd="0" presId="urn:microsoft.com/office/officeart/2008/layout/CircularPictureCallout"/>
    <dgm:cxn modelId="{E02DBCD6-DDE6-4C89-8722-EC15697A0B32}" type="presOf" srcId="{C8E44FAB-12E2-48F9-91B2-23DE71BF739B}" destId="{56862218-3FB3-4BFF-B056-B5920DE15889}" srcOrd="0" destOrd="0" presId="urn:microsoft.com/office/officeart/2008/layout/CircularPictureCallout"/>
    <dgm:cxn modelId="{876ACDDE-4EED-4906-982D-6FB02853BEAC}" type="presParOf" srcId="{34528F98-40F1-4D5A-A654-79EA8A8DB532}" destId="{2D62DA3B-A4A2-4EDA-834E-BCCF58A633D3}" srcOrd="0" destOrd="0" presId="urn:microsoft.com/office/officeart/2008/layout/CircularPictureCallout"/>
    <dgm:cxn modelId="{51C27BA3-78F7-4DF6-9167-DB2077323617}" type="presParOf" srcId="{2D62DA3B-A4A2-4EDA-834E-BCCF58A633D3}" destId="{2131505D-E01C-4D72-9CBC-E33E41DCEC82}" srcOrd="0" destOrd="0" presId="urn:microsoft.com/office/officeart/2008/layout/CircularPictureCallout"/>
    <dgm:cxn modelId="{F1363321-6917-48DE-B939-379BA751FFF0}" type="presParOf" srcId="{2131505D-E01C-4D72-9CBC-E33E41DCEC82}" destId="{56862218-3FB3-4BFF-B056-B5920DE15889}" srcOrd="0" destOrd="0" presId="urn:microsoft.com/office/officeart/2008/layout/CircularPictureCallout"/>
    <dgm:cxn modelId="{DEC4C384-FC2C-4B7E-8BF0-A5679D0CD341}" type="presParOf" srcId="{2D62DA3B-A4A2-4EDA-834E-BCCF58A633D3}" destId="{B2D7A42A-6F01-4501-9B4A-BC31873A9971}"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212C9-7C59-4FE5-BA84-AF43F9A7E4F2}">
      <dsp:nvSpPr>
        <dsp:cNvPr id="0" name=""/>
        <dsp:cNvSpPr/>
      </dsp:nvSpPr>
      <dsp:spPr>
        <a:xfrm>
          <a:off x="1600198" y="0"/>
          <a:ext cx="3143250" cy="3143250"/>
        </a:xfrm>
        <a:prstGeom prst="triangl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B14ACCA-B8E7-4436-8C6A-4F237FFA38ED}">
      <dsp:nvSpPr>
        <dsp:cNvPr id="0" name=""/>
        <dsp:cNvSpPr/>
      </dsp:nvSpPr>
      <dsp:spPr>
        <a:xfrm>
          <a:off x="3231356" y="316013"/>
          <a:ext cx="2043112" cy="744066"/>
        </a:xfrm>
        <a:prstGeom prst="round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Segoe UI Semibold" panose="020B0702040204020203" pitchFamily="34" charset="0"/>
            </a:rPr>
            <a:t>Triennial</a:t>
          </a:r>
        </a:p>
      </dsp:txBody>
      <dsp:txXfrm>
        <a:off x="3267678" y="352335"/>
        <a:ext cx="1970468" cy="671422"/>
      </dsp:txXfrm>
    </dsp:sp>
    <dsp:sp modelId="{21D0EBE0-4CF9-4C38-8580-BBA24B90949A}">
      <dsp:nvSpPr>
        <dsp:cNvPr id="0" name=""/>
        <dsp:cNvSpPr/>
      </dsp:nvSpPr>
      <dsp:spPr>
        <a:xfrm>
          <a:off x="3231356" y="1153087"/>
          <a:ext cx="2043112" cy="744066"/>
        </a:xfrm>
        <a:prstGeom prst="roundRect">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Segoe UI Semibold" panose="020B0702040204020203" pitchFamily="34" charset="0"/>
            </a:rPr>
            <a:t>Annual</a:t>
          </a:r>
        </a:p>
      </dsp:txBody>
      <dsp:txXfrm>
        <a:off x="3267678" y="1189409"/>
        <a:ext cx="1970468" cy="671422"/>
      </dsp:txXfrm>
    </dsp:sp>
    <dsp:sp modelId="{16ECA8C1-10AC-476B-B793-36E9B050B5EB}">
      <dsp:nvSpPr>
        <dsp:cNvPr id="0" name=""/>
        <dsp:cNvSpPr/>
      </dsp:nvSpPr>
      <dsp:spPr>
        <a:xfrm>
          <a:off x="3231356" y="1990162"/>
          <a:ext cx="2043112" cy="744066"/>
        </a:xfrm>
        <a:prstGeom prst="roundRect">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Segoe UI Semibold" panose="020B0702040204020203" pitchFamily="34" charset="0"/>
            </a:rPr>
            <a:t>Glitch</a:t>
          </a:r>
        </a:p>
      </dsp:txBody>
      <dsp:txXfrm>
        <a:off x="3267678" y="2026484"/>
        <a:ext cx="1970468" cy="671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28698-7218-4669-BDBE-106869BAC0E7}">
      <dsp:nvSpPr>
        <dsp:cNvPr id="0" name=""/>
        <dsp:cNvSpPr/>
      </dsp:nvSpPr>
      <dsp:spPr>
        <a:xfrm rot="5400000">
          <a:off x="100082" y="962233"/>
          <a:ext cx="1354475" cy="151308"/>
        </a:xfrm>
        <a:prstGeom prst="rect">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8E0AF4A-C01A-4255-88F0-99E7A9A4D950}">
      <dsp:nvSpPr>
        <dsp:cNvPr id="0" name=""/>
        <dsp:cNvSpPr/>
      </dsp:nvSpPr>
      <dsp:spPr>
        <a:xfrm>
          <a:off x="436771" y="324"/>
          <a:ext cx="1681211" cy="1218844"/>
        </a:xfrm>
        <a:prstGeom prst="roundRect">
          <a:avLst>
            <a:gd name="adj" fmla="val 10000"/>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I-CODES</a:t>
          </a:r>
        </a:p>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PUBLISHED</a:t>
          </a:r>
        </a:p>
      </dsp:txBody>
      <dsp:txXfrm>
        <a:off x="472470" y="36023"/>
        <a:ext cx="1609813" cy="1147446"/>
      </dsp:txXfrm>
    </dsp:sp>
    <dsp:sp modelId="{871B3154-27E9-40F9-9262-6E6DC58CE81C}">
      <dsp:nvSpPr>
        <dsp:cNvPr id="0" name=""/>
        <dsp:cNvSpPr/>
      </dsp:nvSpPr>
      <dsp:spPr>
        <a:xfrm rot="5400000">
          <a:off x="151173" y="2274232"/>
          <a:ext cx="1252295" cy="151308"/>
        </a:xfrm>
        <a:prstGeom prst="rect">
          <a:avLst/>
        </a:prstGeom>
        <a:solidFill>
          <a:schemeClr val="accent3">
            <a:lumMod val="1000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F2CF97E-E00A-487A-9010-8D2E7DE7B943}">
      <dsp:nvSpPr>
        <dsp:cNvPr id="0" name=""/>
        <dsp:cNvSpPr/>
      </dsp:nvSpPr>
      <dsp:spPr>
        <a:xfrm>
          <a:off x="436771" y="1471350"/>
          <a:ext cx="1681211" cy="1008726"/>
        </a:xfrm>
        <a:prstGeom prst="roundRect">
          <a:avLst>
            <a:gd name="adj" fmla="val 10000"/>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Commission Selects I Code</a:t>
          </a:r>
        </a:p>
      </dsp:txBody>
      <dsp:txXfrm>
        <a:off x="466316" y="1500895"/>
        <a:ext cx="1622121" cy="949636"/>
      </dsp:txXfrm>
    </dsp:sp>
    <dsp:sp modelId="{D4C4D510-DE85-4D97-841E-1D56D2A36529}">
      <dsp:nvSpPr>
        <dsp:cNvPr id="0" name=""/>
        <dsp:cNvSpPr/>
      </dsp:nvSpPr>
      <dsp:spPr>
        <a:xfrm rot="21566078">
          <a:off x="781572" y="2893675"/>
          <a:ext cx="2231812" cy="151308"/>
        </a:xfrm>
        <a:prstGeom prst="rect">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65F3A7D-E7F0-41DA-8BBB-EF2BF3131BE0}">
      <dsp:nvSpPr>
        <dsp:cNvPr id="0" name=""/>
        <dsp:cNvSpPr/>
      </dsp:nvSpPr>
      <dsp:spPr>
        <a:xfrm>
          <a:off x="436771" y="2732258"/>
          <a:ext cx="1681211" cy="1008726"/>
        </a:xfrm>
        <a:prstGeom prst="roundRect">
          <a:avLst>
            <a:gd name="adj" fmla="val 10000"/>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Preliminary Supplement + </a:t>
          </a:r>
        </a:p>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I-Codes </a:t>
          </a:r>
        </a:p>
      </dsp:txBody>
      <dsp:txXfrm>
        <a:off x="466316" y="2761803"/>
        <a:ext cx="1622121" cy="949636"/>
      </dsp:txXfrm>
    </dsp:sp>
    <dsp:sp modelId="{3A258B4D-67CD-4E1D-AB43-FAD025AC55F1}">
      <dsp:nvSpPr>
        <dsp:cNvPr id="0" name=""/>
        <dsp:cNvSpPr/>
      </dsp:nvSpPr>
      <dsp:spPr>
        <a:xfrm rot="16200000">
          <a:off x="2373788" y="2233560"/>
          <a:ext cx="1279085" cy="151308"/>
        </a:xfrm>
        <a:prstGeom prst="rect">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15FA728-F7EE-41FE-835A-119ADF709C93}">
      <dsp:nvSpPr>
        <dsp:cNvPr id="0" name=""/>
        <dsp:cNvSpPr/>
      </dsp:nvSpPr>
      <dsp:spPr>
        <a:xfrm>
          <a:off x="2672782" y="2678191"/>
          <a:ext cx="1681211" cy="1062794"/>
        </a:xfrm>
        <a:prstGeom prst="roundRect">
          <a:avLst>
            <a:gd name="adj" fmla="val 10000"/>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3 Month –</a:t>
          </a:r>
        </a:p>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Public Submits Modification Proposals</a:t>
          </a:r>
        </a:p>
      </dsp:txBody>
      <dsp:txXfrm>
        <a:off x="2703910" y="2709319"/>
        <a:ext cx="1618955" cy="1000538"/>
      </dsp:txXfrm>
    </dsp:sp>
    <dsp:sp modelId="{B7F75BF6-72C8-42AF-87A1-6D260298AD64}">
      <dsp:nvSpPr>
        <dsp:cNvPr id="0" name=""/>
        <dsp:cNvSpPr/>
      </dsp:nvSpPr>
      <dsp:spPr>
        <a:xfrm rot="16200000">
          <a:off x="2387183" y="959256"/>
          <a:ext cx="1252295" cy="151308"/>
        </a:xfrm>
        <a:prstGeom prst="rect">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0B048B8-D3FD-4DF8-922F-3C5FD10B5BCE}">
      <dsp:nvSpPr>
        <dsp:cNvPr id="0" name=""/>
        <dsp:cNvSpPr/>
      </dsp:nvSpPr>
      <dsp:spPr>
        <a:xfrm>
          <a:off x="2672782" y="1417282"/>
          <a:ext cx="1681211" cy="1008726"/>
        </a:xfrm>
        <a:prstGeom prst="roundRect">
          <a:avLst>
            <a:gd name="adj" fmla="val 10000"/>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1</a:t>
          </a:r>
          <a:r>
            <a:rPr lang="en-US" sz="1100" b="1" kern="1200" baseline="30000" dirty="0">
              <a:solidFill>
                <a:schemeClr val="bg1"/>
              </a:solidFill>
              <a:effectLst>
                <a:outerShdw blurRad="38100" dist="38100" dir="2700000" algn="tl">
                  <a:srgbClr val="000000">
                    <a:alpha val="43137"/>
                  </a:srgbClr>
                </a:outerShdw>
              </a:effectLst>
              <a:latin typeface="Segoe UI Semibold" panose="020B0702040204020203" pitchFamily="34" charset="0"/>
            </a:rPr>
            <a:t>st</a:t>
          </a: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 45-Day </a:t>
          </a:r>
        </a:p>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Public Comment Period</a:t>
          </a:r>
        </a:p>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553.73(3)(a) FS</a:t>
          </a:r>
        </a:p>
      </dsp:txBody>
      <dsp:txXfrm>
        <a:off x="2702327" y="1446827"/>
        <a:ext cx="1622121" cy="949636"/>
      </dsp:txXfrm>
    </dsp:sp>
    <dsp:sp modelId="{3697E86A-7B52-4548-8CC3-4DFCDED8BC95}">
      <dsp:nvSpPr>
        <dsp:cNvPr id="0" name=""/>
        <dsp:cNvSpPr/>
      </dsp:nvSpPr>
      <dsp:spPr>
        <a:xfrm>
          <a:off x="3017637" y="328802"/>
          <a:ext cx="2227397" cy="151308"/>
        </a:xfrm>
        <a:prstGeom prst="rect">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E9AE05-FD4D-4FFC-94B9-38817BB5457B}">
      <dsp:nvSpPr>
        <dsp:cNvPr id="0" name=""/>
        <dsp:cNvSpPr/>
      </dsp:nvSpPr>
      <dsp:spPr>
        <a:xfrm>
          <a:off x="2672782" y="156374"/>
          <a:ext cx="1681211" cy="1008726"/>
        </a:xfrm>
        <a:prstGeom prst="roundRect">
          <a:avLst>
            <a:gd name="adj" fmla="val 10000"/>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TAC Review</a:t>
          </a:r>
        </a:p>
      </dsp:txBody>
      <dsp:txXfrm>
        <a:off x="2702327" y="185919"/>
        <a:ext cx="1622121" cy="949636"/>
      </dsp:txXfrm>
    </dsp:sp>
    <dsp:sp modelId="{369A2BF8-8077-4837-B872-B756AB4A0FFF}">
      <dsp:nvSpPr>
        <dsp:cNvPr id="0" name=""/>
        <dsp:cNvSpPr/>
      </dsp:nvSpPr>
      <dsp:spPr>
        <a:xfrm rot="5400000">
          <a:off x="4623194" y="959256"/>
          <a:ext cx="1252295" cy="151308"/>
        </a:xfrm>
        <a:prstGeom prst="rect">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A950CA-667E-4585-A90B-B8E4FC4FAB9F}">
      <dsp:nvSpPr>
        <dsp:cNvPr id="0" name=""/>
        <dsp:cNvSpPr/>
      </dsp:nvSpPr>
      <dsp:spPr>
        <a:xfrm>
          <a:off x="4908793" y="156374"/>
          <a:ext cx="1681211" cy="1008726"/>
        </a:xfrm>
        <a:prstGeom prst="roundRect">
          <a:avLst>
            <a:gd name="adj" fmla="val 10000"/>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2</a:t>
          </a:r>
          <a:r>
            <a:rPr lang="en-US" sz="1100" b="1" kern="1200" baseline="30000" dirty="0">
              <a:solidFill>
                <a:schemeClr val="bg1"/>
              </a:solidFill>
              <a:effectLst>
                <a:outerShdw blurRad="38100" dist="38100" dir="2700000" algn="tl">
                  <a:srgbClr val="000000">
                    <a:alpha val="43137"/>
                  </a:srgbClr>
                </a:outerShdw>
              </a:effectLst>
              <a:latin typeface="Segoe UI Semibold" panose="020B0702040204020203" pitchFamily="34" charset="0"/>
            </a:rPr>
            <a:t>nd</a:t>
          </a: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 45-Day </a:t>
          </a:r>
        </a:p>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Public Comment Period</a:t>
          </a:r>
        </a:p>
      </dsp:txBody>
      <dsp:txXfrm>
        <a:off x="4938338" y="185919"/>
        <a:ext cx="1622121" cy="949636"/>
      </dsp:txXfrm>
    </dsp:sp>
    <dsp:sp modelId="{8C76885D-3D91-4C70-B046-2C033AB81DC0}">
      <dsp:nvSpPr>
        <dsp:cNvPr id="0" name=""/>
        <dsp:cNvSpPr/>
      </dsp:nvSpPr>
      <dsp:spPr>
        <a:xfrm rot="5311280">
          <a:off x="4653727" y="2205204"/>
          <a:ext cx="1222782" cy="151308"/>
        </a:xfrm>
        <a:prstGeom prst="rect">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FD0BD6-FA85-49B4-9944-151D98CEF0EA}">
      <dsp:nvSpPr>
        <dsp:cNvPr id="0" name=""/>
        <dsp:cNvSpPr/>
      </dsp:nvSpPr>
      <dsp:spPr>
        <a:xfrm>
          <a:off x="4908793" y="1417282"/>
          <a:ext cx="1681211" cy="1008726"/>
        </a:xfrm>
        <a:prstGeom prst="roundRect">
          <a:avLst>
            <a:gd name="adj" fmla="val 10000"/>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Final Review</a:t>
          </a:r>
        </a:p>
        <a:p>
          <a:pPr marL="0" lvl="0" indent="0" algn="ctr" defTabSz="488950">
            <a:lnSpc>
              <a:spcPct val="90000"/>
            </a:lnSpc>
            <a:spcBef>
              <a:spcPct val="0"/>
            </a:spcBef>
            <a:spcAft>
              <a:spcPct val="35000"/>
            </a:spcAft>
            <a:buNone/>
          </a:pPr>
          <a:r>
            <a:rPr lang="en-US" sz="11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TAC/Commission</a:t>
          </a:r>
        </a:p>
      </dsp:txBody>
      <dsp:txXfrm>
        <a:off x="4938338" y="1446827"/>
        <a:ext cx="1622121" cy="949636"/>
      </dsp:txXfrm>
    </dsp:sp>
    <dsp:sp modelId="{F09168BE-B3FB-4AF5-A322-962F8BD5DB87}">
      <dsp:nvSpPr>
        <dsp:cNvPr id="0" name=""/>
        <dsp:cNvSpPr/>
      </dsp:nvSpPr>
      <dsp:spPr>
        <a:xfrm>
          <a:off x="4944653" y="2677212"/>
          <a:ext cx="1681211" cy="942231"/>
        </a:xfrm>
        <a:prstGeom prst="roundRect">
          <a:avLst>
            <a:gd name="adj" fmla="val 10000"/>
          </a:avLst>
        </a:prstGeom>
        <a:solidFill>
          <a:schemeClr val="tx2">
            <a:lumMod val="5000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effectLst>
                <a:outerShdw blurRad="38100" dist="38100" dir="2700000" algn="tl">
                  <a:srgbClr val="000000">
                    <a:alpha val="43137"/>
                  </a:srgbClr>
                </a:outerShdw>
              </a:effectLst>
              <a:latin typeface="Segoe UI Semibold" panose="020B0702040204020203" pitchFamily="34" charset="0"/>
            </a:rPr>
            <a:t>Draft Supplement</a:t>
          </a:r>
        </a:p>
      </dsp:txBody>
      <dsp:txXfrm>
        <a:off x="4972250" y="2704809"/>
        <a:ext cx="1626017" cy="887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62218-3FB3-4BFF-B056-B5920DE15889}">
      <dsp:nvSpPr>
        <dsp:cNvPr id="0" name=""/>
        <dsp:cNvSpPr/>
      </dsp:nvSpPr>
      <dsp:spPr>
        <a:xfrm>
          <a:off x="2083593" y="0"/>
          <a:ext cx="3419475" cy="3419475"/>
        </a:xfrm>
        <a:prstGeom prst="ellipse">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D7A42A-6F01-4501-9B4A-BC31873A9971}">
      <dsp:nvSpPr>
        <dsp:cNvPr id="0" name=""/>
        <dsp:cNvSpPr/>
      </dsp:nvSpPr>
      <dsp:spPr>
        <a:xfrm>
          <a:off x="2699099" y="1815741"/>
          <a:ext cx="2188464" cy="1128426"/>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155700">
            <a:lnSpc>
              <a:spcPct val="90000"/>
            </a:lnSpc>
            <a:spcBef>
              <a:spcPct val="0"/>
            </a:spcBef>
            <a:spcAft>
              <a:spcPct val="35000"/>
            </a:spcAft>
            <a:buNone/>
          </a:pPr>
          <a:r>
            <a:rPr lang="en-US" sz="2600" kern="1200" dirty="0"/>
            <a:t>QUESTIONS?</a:t>
          </a:r>
        </a:p>
      </dsp:txBody>
      <dsp:txXfrm>
        <a:off x="2699099" y="1815741"/>
        <a:ext cx="2188464" cy="11284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8/31/2017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dirty="0"/>
              <a:t>Click to edit Master subtitle style</a:t>
            </a:r>
            <a:endParaRPr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extLst/>
          </a:lstStyle>
          <a:p>
            <a:pPr algn="ctr"/>
            <a:fld id="{65084E51-BFF4-4B19-89C3-635E5DEC66CD}" type="datetime1">
              <a:rPr kumimoji="0" lang="en-US" smtClean="0">
                <a:solidFill>
                  <a:srgbClr val="FFFFFF"/>
                </a:solidFill>
              </a:rPr>
              <a:t>8/31/2017</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extLst/>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extLst/>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extLst/>
          </a:lstStyle>
          <a:p>
            <a:pPr eaLnBrk="1" latinLnBrk="1" hangingPunct="1"/>
            <a:r>
              <a:rPr lang="en-US" dirty="0"/>
              <a:t>Click to edit Master 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n w="12700">
                  <a:solidFill>
                    <a:schemeClr val="tx2">
                      <a:lumMod val="50000"/>
                    </a:schemeClr>
                  </a:solidFill>
                </a:ln>
                <a:solidFill>
                  <a:schemeClr val="tx2">
                    <a:lumMod val="75000"/>
                  </a:schemeClr>
                </a:solidFill>
              </a:defRPr>
            </a:lvl1pPr>
            <a:extLst/>
          </a:lstStyle>
          <a:p>
            <a:pPr eaLnBrk="1" latinLnBrk="1" hangingPunct="1"/>
            <a:r>
              <a:rPr lang="en-US" dirty="0"/>
              <a:t>Click to edit Master title style</a:t>
            </a:r>
            <a:endParaRPr dirty="0"/>
          </a:p>
        </p:txBody>
      </p:sp>
      <p:sp>
        <p:nvSpPr>
          <p:cNvPr id="3" name="Rectangle 2"/>
          <p:cNvSpPr>
            <a:spLocks noGrp="1"/>
          </p:cNvSpPr>
          <p:nvPr>
            <p:ph type="dt" sz="half" idx="10"/>
          </p:nvPr>
        </p:nvSpPr>
        <p:spPr/>
        <p:txBody>
          <a:bodyPr/>
          <a:lstStyle/>
          <a:p>
            <a:fld id="{380C2CD5-D681-4C8B-B2D3-176DC251C430}" type="datetime1">
              <a:rPr kumimoji="0" lang="en-US" smtClean="0"/>
              <a:t>8/31/2017</a:t>
            </a:fld>
            <a:endParaRPr kumimoji="0" lang="en-US"/>
          </a:p>
        </p:txBody>
      </p:sp>
      <p:sp>
        <p:nvSpPr>
          <p:cNvPr id="4" name="Rectangle 3"/>
          <p:cNvSpPr>
            <a:spLocks noGrp="1"/>
          </p:cNvSpPr>
          <p:nvPr>
            <p:ph type="ftr" sz="quarter" idx="11"/>
          </p:nvPr>
        </p:nvSpPr>
        <p:spPr/>
        <p:txBody>
          <a:bodyPr/>
          <a:lstStyle/>
          <a:p>
            <a:endParaRPr kumimoji="0" lang="en-US"/>
          </a:p>
        </p:txBody>
      </p:sp>
      <p:sp>
        <p:nvSpPr>
          <p:cNvPr id="5" name="Rectangle 4"/>
          <p:cNvSpPr>
            <a:spLocks noGrp="1"/>
          </p:cNvSpPr>
          <p:nvPr>
            <p:ph type="sldNum" sz="quarter" idx="12"/>
          </p:nvPr>
        </p:nvSpPr>
        <p:spPr/>
        <p:txBody>
          <a:bodyPr>
            <a:noAutofit/>
          </a:bodyPr>
          <a:lstStyle>
            <a:lvl1pPr>
              <a:defRPr sz="1600"/>
            </a:lvl1pPr>
            <a:extLst/>
          </a:lstStyle>
          <a:p>
            <a:fld id="{8F82E0A0-C266-4798-8C8F-B9F91E9DA37E}" type="slidenum">
              <a:rPr lang="en-US" smtClean="0"/>
              <a:pPr/>
              <a:t>‹#›</a:t>
            </a:fld>
            <a:endParaRPr lang="en-US" sz="1800" dirty="0"/>
          </a:p>
        </p:txBody>
      </p:sp>
      <p:sp>
        <p:nvSpPr>
          <p:cNvPr id="7" name="Rectangle 6"/>
          <p:cNvSpPr>
            <a:spLocks noGrp="1"/>
          </p:cNvSpPr>
          <p:nvPr>
            <p:ph sz="quarter" idx="13"/>
          </p:nvPr>
        </p:nvSpPr>
        <p:spPr>
          <a:xfrm>
            <a:off x="609600" y="1352550"/>
            <a:ext cx="8153400" cy="3276600"/>
          </a:xfrm>
        </p:spPr>
        <p:txBody>
          <a:bodyPr/>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dirty="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extLst/>
          </a:lstStyle>
          <a:p>
            <a:r>
              <a:rPr kumimoji="0" lang="en-US" dirty="0"/>
              <a:t>Click to edit master title style</a:t>
            </a:r>
          </a:p>
        </p:txBody>
      </p:sp>
      <p:sp>
        <p:nvSpPr>
          <p:cNvPr id="12" name="Date Placeholder 11"/>
          <p:cNvSpPr>
            <a:spLocks noGrp="1"/>
          </p:cNvSpPr>
          <p:nvPr>
            <p:ph type="dt" sz="half" idx="10"/>
          </p:nvPr>
        </p:nvSpPr>
        <p:spPr/>
        <p:txBody>
          <a:bodyPr/>
          <a:lstStyle/>
          <a:p>
            <a:fld id="{F1E038D4-8157-471C-94A8-7F689A60C84D}" type="datetime1">
              <a:rPr kumimoji="0" lang="en-US" smtClean="0"/>
              <a:t>8/31/2017</a:t>
            </a:fld>
            <a:endParaRPr kumimoji="0"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extLst/>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a:t>Click to edit Master title style</a:t>
            </a:r>
            <a:endParaRPr/>
          </a:p>
        </p:txBody>
      </p:sp>
      <p:sp>
        <p:nvSpPr>
          <p:cNvPr id="9" name="Content Placeholder 8"/>
          <p:cNvSpPr>
            <a:spLocks noGrp="1"/>
          </p:cNvSpPr>
          <p:nvPr>
            <p:ph sz="quarter" idx="13"/>
          </p:nvPr>
        </p:nvSpPr>
        <p:spPr>
          <a:xfrm>
            <a:off x="609600" y="1352551"/>
            <a:ext cx="3886200" cy="3268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1" name="Content Placeholder 10"/>
          <p:cNvSpPr>
            <a:spLocks noGrp="1"/>
          </p:cNvSpPr>
          <p:nvPr>
            <p:ph sz="quarter" idx="14"/>
          </p:nvPr>
        </p:nvSpPr>
        <p:spPr>
          <a:xfrm>
            <a:off x="4844901" y="1352549"/>
            <a:ext cx="3886200" cy="3268625"/>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8" name="Date Placeholder 7"/>
          <p:cNvSpPr>
            <a:spLocks noGrp="1"/>
          </p:cNvSpPr>
          <p:nvPr>
            <p:ph type="dt" sz="half" idx="15"/>
          </p:nvPr>
        </p:nvSpPr>
        <p:spPr/>
        <p:txBody>
          <a:bodyPr rtlCol="0"/>
          <a:lstStyle/>
          <a:p>
            <a:fld id="{ADF31608-26EA-4A48-A942-C9782C0865DD}" type="datetime1">
              <a:rPr kumimoji="0" lang="en-US" smtClean="0"/>
              <a:t>8/31/2017</a:t>
            </a:fld>
            <a:endParaRPr kumimoji="0" lang="en-US"/>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n w="12700">
                  <a:solidFill>
                    <a:schemeClr val="tx2">
                      <a:lumMod val="50000"/>
                    </a:schemeClr>
                  </a:solidFill>
                </a:ln>
                <a:solidFill>
                  <a:schemeClr val="tx2">
                    <a:lumMod val="75000"/>
                  </a:schemeClr>
                </a:solidFill>
              </a:defRPr>
            </a:lvl1pPr>
            <a:extLst/>
          </a:lstStyle>
          <a:p>
            <a:pPr eaLnBrk="1" latinLnBrk="1" hangingPunct="1"/>
            <a:r>
              <a:rPr lang="en-US" dirty="0"/>
              <a:t>Click to edit Master title style</a:t>
            </a:r>
            <a:endParaRPr dirty="0"/>
          </a:p>
        </p:txBody>
      </p:sp>
      <p:sp>
        <p:nvSpPr>
          <p:cNvPr id="11" name="Content Placeholder 10"/>
          <p:cNvSpPr>
            <a:spLocks noGrp="1"/>
          </p:cNvSpPr>
          <p:nvPr>
            <p:ph sz="quarter" idx="13"/>
          </p:nvPr>
        </p:nvSpPr>
        <p:spPr>
          <a:xfrm>
            <a:off x="609600" y="1919818"/>
            <a:ext cx="3886200" cy="26289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Content Placeholder 12"/>
          <p:cNvSpPr>
            <a:spLocks noGrp="1"/>
          </p:cNvSpPr>
          <p:nvPr>
            <p:ph sz="quarter" idx="14"/>
          </p:nvPr>
        </p:nvSpPr>
        <p:spPr>
          <a:xfrm>
            <a:off x="4800600" y="1919818"/>
            <a:ext cx="3886200" cy="26289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0" name="Date Placeholder 9"/>
          <p:cNvSpPr>
            <a:spLocks noGrp="1"/>
          </p:cNvSpPr>
          <p:nvPr>
            <p:ph type="dt" sz="half" idx="15"/>
          </p:nvPr>
        </p:nvSpPr>
        <p:spPr/>
        <p:txBody>
          <a:bodyPr rtlCol="0"/>
          <a:lstStyle/>
          <a:p>
            <a:fld id="{F9B16129-317C-4E84-B13A-F4A22832BE20}" type="datetime1">
              <a:rPr kumimoji="0" lang="en-US" smtClean="0"/>
              <a:t>8/31/2017</a:t>
            </a:fld>
            <a:endParaRPr kumimoji="0"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extLst/>
          </a:lstStyle>
          <a:p>
            <a:pPr lvl="0" eaLnBrk="1" latinLnBrk="1" hangingPunct="1"/>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a:t>Click to edit Master title style</a:t>
            </a:r>
            <a:endParaRPr/>
          </a:p>
        </p:txBody>
      </p:sp>
      <p:sp>
        <p:nvSpPr>
          <p:cNvPr id="3" name="Date Placeholder 2"/>
          <p:cNvSpPr>
            <a:spLocks noGrp="1"/>
          </p:cNvSpPr>
          <p:nvPr>
            <p:ph type="dt" sz="half" idx="10"/>
          </p:nvPr>
        </p:nvSpPr>
        <p:spPr/>
        <p:txBody>
          <a:bodyPr/>
          <a:lstStyle/>
          <a:p>
            <a:fld id="{F9A705B4-7A81-4BE7-998A-85C0F2DD5E92}" type="datetime1">
              <a:rPr kumimoji="0" lang="en-US" smtClean="0"/>
              <a:t>8/31/2017</a:t>
            </a:fld>
            <a:endParaRPr kumimoji="0"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0DE1F-6C3D-40EB-B10E-23CC0224DB5E}" type="datetime1">
              <a:rPr kumimoji="0" lang="en-US" smtClean="0"/>
              <a:t>8/31/2017</a:t>
            </a:fld>
            <a:endParaRPr kumimoji="0"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extLst/>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extLst/>
          </a:lstStyle>
          <a:p>
            <a:pPr eaLnBrk="1" latinLnBrk="1" hangingPunct="1"/>
            <a:r>
              <a:rPr lang="en-US"/>
              <a:t>Click to edit Master title style</a:t>
            </a:r>
            <a:endParaRPr/>
          </a:p>
        </p:txBody>
      </p:sp>
      <p:sp>
        <p:nvSpPr>
          <p:cNvPr id="5" name="Date Placeholder 4"/>
          <p:cNvSpPr>
            <a:spLocks noGrp="1"/>
          </p:cNvSpPr>
          <p:nvPr>
            <p:ph type="dt" sz="half" idx="10"/>
          </p:nvPr>
        </p:nvSpPr>
        <p:spPr/>
        <p:txBody>
          <a:bodyPr/>
          <a:lstStyle/>
          <a:p>
            <a:fld id="{B9EFC3D1-05E7-4696-A1E7-9C3C200571F5}" type="datetime1">
              <a:rPr kumimoji="0" lang="en-US" smtClean="0"/>
              <a:t>8/31/2017</a:t>
            </a:fld>
            <a:endParaRPr kumimoji="0"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extLst/>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extLst/>
          </a:lstStyle>
          <a:p>
            <a:pPr lvl="0" eaLnBrk="1" latinLnBrk="1" hangingPunct="1"/>
            <a:r>
              <a:rPr lang="en-US" dirty="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extLst/>
          </a:lstStyle>
          <a:p>
            <a:pPr eaLnBrk="1" latinLnBrk="1" hangingPunct="1"/>
            <a:r>
              <a:rPr lang="en-US" dirty="0"/>
              <a:t>Click to edit Master title style</a:t>
            </a:r>
            <a:endParaRPr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2" name="Date Placeholder 11"/>
          <p:cNvSpPr>
            <a:spLocks noGrp="1"/>
          </p:cNvSpPr>
          <p:nvPr>
            <p:ph type="dt" sz="half" idx="10"/>
          </p:nvPr>
        </p:nvSpPr>
        <p:spPr>
          <a:xfrm>
            <a:off x="6248400" y="4686300"/>
            <a:ext cx="2667000" cy="273844"/>
          </a:xfrm>
        </p:spPr>
        <p:txBody>
          <a:bodyPr rtlCol="0"/>
          <a:lstStyle>
            <a:lvl1pPr>
              <a:defRPr>
                <a:latin typeface="Segoe UI Semibold" panose="020B0702040204020203" pitchFamily="34" charset="0"/>
              </a:defRPr>
            </a:lvl1pPr>
            <a:extLst/>
          </a:lstStyle>
          <a:p>
            <a:fld id="{51702D85-D3B3-4672-97FD-96837665B27E}" type="datetime1">
              <a:rPr lang="en-US" smtClean="0"/>
              <a:t>8/31/2017</a:t>
            </a:fld>
            <a:endParaRPr lang="en-US" dirty="0"/>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extLst/>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lvl1pPr>
              <a:defRPr>
                <a:latin typeface="Segoe UI Semibold" panose="020B0702040204020203" pitchFamily="34" charset="0"/>
              </a:defRPr>
            </a:lvl1pPr>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eaLnBrk="1" latinLnBrk="1" hangingPunct="1"/>
            <a:r>
              <a:rPr kumimoji="0" lang="en-US" dirty="0"/>
              <a:t>Click to edit Master text styles</a:t>
            </a:r>
          </a:p>
          <a:p>
            <a:pPr lvl="1" eaLnBrk="1" latinLnBrk="1" hangingPunct="1"/>
            <a:r>
              <a:rPr kumimoji="0" lang="en-US" dirty="0"/>
              <a:t>Second level</a:t>
            </a:r>
          </a:p>
          <a:p>
            <a:pPr lvl="2" eaLnBrk="1" latinLnBrk="1" hangingPunct="1"/>
            <a:r>
              <a:rPr kumimoji="0" lang="en-US" dirty="0"/>
              <a:t>Third level</a:t>
            </a:r>
          </a:p>
          <a:p>
            <a:pPr lvl="3" eaLnBrk="1" latinLnBrk="1" hangingPunct="1"/>
            <a:r>
              <a:rPr kumimoji="0" lang="en-US" dirty="0"/>
              <a:t>Fourth level</a:t>
            </a:r>
          </a:p>
          <a:p>
            <a:pPr lvl="4" eaLnBrk="1" latinLnBrk="1" hangingPunct="1"/>
            <a:r>
              <a:rPr kumimoji="0" lang="en-US" dirty="0"/>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extLst/>
          </a:lstStyle>
          <a:p>
            <a:fld id="{E2997310-B5C6-42B7-BD3F-FA5B7BD59D4E}" type="datetime1">
              <a:rPr kumimoji="0" lang="en-US" smtClean="0"/>
              <a:t>8/31/2017</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extLst/>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Autofit/>
          </a:bodyPr>
          <a:lstStyle>
            <a:lvl1pPr algn="ctr" eaLnBrk="1" latinLnBrk="0" hangingPunct="1">
              <a:defRPr kumimoji="0" sz="1600" b="1">
                <a:solidFill>
                  <a:srgbClr val="FFFFFF"/>
                </a:solidFill>
              </a:defRPr>
            </a:lvl1pPr>
            <a:extLst/>
          </a:lstStyle>
          <a:p>
            <a:fld id="{8F82E0A0-C266-4798-8C8F-B9F91E9DA37E}" type="slidenum">
              <a:rPr lang="en-US" smtClean="0"/>
              <a:pPr/>
              <a:t>‹#›</a:t>
            </a:fld>
            <a:endParaRPr lang="en-US" dirty="0"/>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pPr eaLnBrk="1" latinLnBrk="1" hangingPunct="1"/>
            <a:r>
              <a:rPr kumimoji="0"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rtl="0" eaLnBrk="1" latinLnBrk="0" hangingPunct="1">
        <a:spcBef>
          <a:spcPct val="0"/>
        </a:spcBef>
        <a:buNone/>
        <a:defRPr kumimoji="0" sz="4200" kern="1200">
          <a:solidFill>
            <a:schemeClr val="tx2"/>
          </a:solidFill>
          <a:latin typeface="Segoe UI Semibold" panose="020B0702040204020203" pitchFamily="34" charset="0"/>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Segoe UI Semibold" panose="020B0702040204020203"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Segoe UI Semibold" panose="020B0702040204020203"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Segoe UI Semibold" panose="020B0702040204020203"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Segoe UI Semibold" panose="020B0702040204020203"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Segoe UI Semibold" panose="020B0702040204020203" pitchFamily="34" charset="0"/>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4.png"/><Relationship Id="rId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QuickStyle" Target="../diagrams/quickStyle2.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a:p>
        </p:txBody>
      </p:sp>
      <p:sp>
        <p:nvSpPr>
          <p:cNvPr id="17" name="Subtitle 16"/>
          <p:cNvSpPr>
            <a:spLocks noGrp="1"/>
          </p:cNvSpPr>
          <p:nvPr>
            <p:ph type="subTitle" idx="1"/>
          </p:nvPr>
        </p:nvSpPr>
        <p:spPr/>
        <p:txBody>
          <a:bodyPr>
            <a:normAutofit lnSpcReduction="10000"/>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p:cNvSpPr txBox="1"/>
          <p:nvPr/>
        </p:nvSpPr>
        <p:spPr>
          <a:xfrm>
            <a:off x="990600" y="4552950"/>
            <a:ext cx="8153400" cy="369332"/>
          </a:xfrm>
          <a:prstGeom prst="rect">
            <a:avLst/>
          </a:prstGeom>
          <a:noFill/>
        </p:spPr>
        <p:txBody>
          <a:bodyPr wrap="square" rtlCol="0">
            <a:spAutoFit/>
          </a:bodyPr>
          <a:lstStyle/>
          <a:p>
            <a:r>
              <a:rPr lang="en-US" dirty="0">
                <a:ln w="12700">
                  <a:solidFill>
                    <a:schemeClr val="tx1"/>
                  </a:solidFill>
                </a:ln>
                <a:latin typeface="Segoe UI Semibold" panose="020B0702040204020203" pitchFamily="34" charset="0"/>
              </a:rPr>
              <a:t>Florida Department of Business and Professional Regulation</a:t>
            </a:r>
          </a:p>
        </p:txBody>
      </p:sp>
    </p:spTree>
    <p:extLst>
      <p:ext uri="{BB962C8B-B14F-4D97-AF65-F5344CB8AC3E}">
        <p14:creationId xmlns:p14="http://schemas.microsoft.com/office/powerpoint/2010/main" val="3549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800" dirty="0"/>
              <a:t>Two Major State Codes</a:t>
            </a:r>
          </a:p>
        </p:txBody>
      </p:sp>
      <p:sp>
        <p:nvSpPr>
          <p:cNvPr id="6" name="Slide Number Placeholder 5"/>
          <p:cNvSpPr>
            <a:spLocks noGrp="1"/>
          </p:cNvSpPr>
          <p:nvPr>
            <p:ph type="sldNum" sz="quarter" idx="12"/>
          </p:nvPr>
        </p:nvSpPr>
        <p:spPr/>
        <p:txBody>
          <a:bodyPr/>
          <a:lstStyle/>
          <a:p>
            <a:fld id="{8F82E0A0-C266-4798-8C8F-B9F91E9DA37E}" type="slidenum">
              <a:rPr lang="en-US" smtClean="0"/>
              <a:pPr/>
              <a:t>10</a:t>
            </a:fld>
            <a:endParaRPr lang="en-US"/>
          </a:p>
        </p:txBody>
      </p:sp>
      <p:sp>
        <p:nvSpPr>
          <p:cNvPr id="3" name="Rectangle 2"/>
          <p:cNvSpPr>
            <a:spLocks noGrp="1"/>
          </p:cNvSpPr>
          <p:nvPr>
            <p:ph sz="quarter" idx="13"/>
          </p:nvPr>
        </p:nvSpPr>
        <p:spPr/>
        <p:txBody>
          <a:bodyPr>
            <a:normAutofit lnSpcReduction="10000"/>
          </a:bodyPr>
          <a:lstStyle/>
          <a:p>
            <a:r>
              <a:rPr lang="en-US" dirty="0"/>
              <a:t>1. </a:t>
            </a:r>
            <a:r>
              <a:rPr lang="en-US" sz="2700" dirty="0"/>
              <a:t>Florida Building Code</a:t>
            </a:r>
          </a:p>
          <a:p>
            <a:pPr lvl="1"/>
            <a:r>
              <a:rPr lang="en-US" sz="2700" dirty="0"/>
              <a:t>FS 553.73 - Rule 61G20-1.001 </a:t>
            </a:r>
          </a:p>
          <a:p>
            <a:endParaRPr lang="en-US" sz="2700" dirty="0"/>
          </a:p>
          <a:p>
            <a:r>
              <a:rPr lang="en-US" sz="2700" dirty="0"/>
              <a:t>2. Florida Fire Prevention Code- </a:t>
            </a:r>
          </a:p>
          <a:p>
            <a:pPr lvl="1"/>
            <a:r>
              <a:rPr lang="en-US" sz="2700" dirty="0"/>
              <a:t>FS 633 - Rule 69A-60</a:t>
            </a:r>
          </a:p>
          <a:p>
            <a:pPr lvl="1"/>
            <a:r>
              <a:rPr lang="en-US" sz="2700" dirty="0"/>
              <a:t>Administered by the State Fire </a:t>
            </a:r>
            <a:br>
              <a:rPr lang="en-US" sz="2700" dirty="0"/>
            </a:br>
            <a:r>
              <a:rPr lang="en-US" sz="2700" dirty="0"/>
              <a:t>Marshall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439" y="2683133"/>
            <a:ext cx="2057400" cy="23710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6278" y="666750"/>
            <a:ext cx="2407722" cy="2172593"/>
          </a:xfrm>
          <a:prstGeom prst="rect">
            <a:avLst/>
          </a:prstGeom>
        </p:spPr>
      </p:pic>
    </p:spTree>
    <p:extLst>
      <p:ext uri="{BB962C8B-B14F-4D97-AF65-F5344CB8AC3E}">
        <p14:creationId xmlns:p14="http://schemas.microsoft.com/office/powerpoint/2010/main" val="120573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800" dirty="0"/>
              <a:t>Florida Building Code Status</a:t>
            </a:r>
          </a:p>
        </p:txBody>
      </p:sp>
      <p:sp>
        <p:nvSpPr>
          <p:cNvPr id="5" name="Slide Number Placeholder 4"/>
          <p:cNvSpPr>
            <a:spLocks noGrp="1"/>
          </p:cNvSpPr>
          <p:nvPr>
            <p:ph type="sldNum" sz="quarter" idx="12"/>
          </p:nvPr>
        </p:nvSpPr>
        <p:spPr/>
        <p:txBody>
          <a:bodyPr/>
          <a:lstStyle/>
          <a:p>
            <a:fld id="{8F82E0A0-C266-4798-8C8F-B9F91E9DA37E}" type="slidenum">
              <a:rPr lang="en-US" smtClean="0"/>
              <a:pPr/>
              <a:t>11</a:t>
            </a:fld>
            <a:endParaRPr lang="en-US"/>
          </a:p>
        </p:txBody>
      </p:sp>
      <p:sp>
        <p:nvSpPr>
          <p:cNvPr id="3" name="Rectangle 2"/>
          <p:cNvSpPr>
            <a:spLocks noGrp="1"/>
          </p:cNvSpPr>
          <p:nvPr>
            <p:ph sz="quarter" idx="13"/>
          </p:nvPr>
        </p:nvSpPr>
        <p:spPr>
          <a:xfrm>
            <a:off x="609600" y="1276350"/>
            <a:ext cx="8153400" cy="3276600"/>
          </a:xfrm>
        </p:spPr>
        <p:txBody>
          <a:bodyPr>
            <a:noAutofit/>
          </a:bodyPr>
          <a:lstStyle/>
          <a:p>
            <a:r>
              <a:rPr lang="en-US" sz="1800" dirty="0"/>
              <a:t>5th Edition (2014) FBC</a:t>
            </a:r>
          </a:p>
          <a:p>
            <a:pPr lvl="1"/>
            <a:r>
              <a:rPr lang="en-US" sz="1800" dirty="0"/>
              <a:t>Took Effect June 30, 2015</a:t>
            </a:r>
          </a:p>
          <a:p>
            <a:pPr lvl="1"/>
            <a:r>
              <a:rPr lang="en-US" sz="1800" dirty="0"/>
              <a:t>Current Code</a:t>
            </a:r>
          </a:p>
          <a:p>
            <a:pPr lvl="1"/>
            <a:r>
              <a:rPr lang="en-US" sz="1800" dirty="0"/>
              <a:t>Foundation:</a:t>
            </a:r>
          </a:p>
          <a:p>
            <a:pPr lvl="2"/>
            <a:r>
              <a:rPr lang="en-US" sz="1800" dirty="0"/>
              <a:t>2012 I-code</a:t>
            </a:r>
          </a:p>
          <a:p>
            <a:pPr lvl="2"/>
            <a:r>
              <a:rPr lang="en-US" sz="1800" dirty="0"/>
              <a:t>2011 NEC</a:t>
            </a:r>
          </a:p>
          <a:p>
            <a:r>
              <a:rPr lang="en-US" sz="1800" dirty="0"/>
              <a:t>6th Edition (2017) Florida Building Code</a:t>
            </a:r>
          </a:p>
          <a:p>
            <a:pPr lvl="1"/>
            <a:r>
              <a:rPr lang="en-US" sz="1800" dirty="0"/>
              <a:t>Effective Date December 31, 2017</a:t>
            </a:r>
          </a:p>
          <a:p>
            <a:pPr lvl="1"/>
            <a:r>
              <a:rPr lang="en-US" sz="1800" dirty="0"/>
              <a:t>Foundation </a:t>
            </a:r>
          </a:p>
          <a:p>
            <a:pPr lvl="2"/>
            <a:r>
              <a:rPr lang="en-US" sz="1800" dirty="0"/>
              <a:t>2015 I-Code</a:t>
            </a:r>
          </a:p>
          <a:p>
            <a:pPr lvl="2"/>
            <a:r>
              <a:rPr lang="en-US" sz="1800" dirty="0"/>
              <a:t>2014 NEC</a:t>
            </a:r>
          </a:p>
        </p:txBody>
      </p:sp>
      <p:pic>
        <p:nvPicPr>
          <p:cNvPr id="4" name="Picture 10" descr="http://cdn1.bigcommerce.com/server2500/hw84i/products/3745/images/6275/FL_complete__65889.1427478235.1280.1280.jpg?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58115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6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Building Code, </a:t>
            </a:r>
            <a:br>
              <a:rPr lang="en-US" dirty="0"/>
            </a:br>
            <a:r>
              <a:rPr lang="en-US" dirty="0"/>
              <a:t>Intent (Section 101.3)</a:t>
            </a:r>
          </a:p>
        </p:txBody>
      </p:sp>
      <p:sp>
        <p:nvSpPr>
          <p:cNvPr id="4" name="Slide Number Placeholder 3"/>
          <p:cNvSpPr>
            <a:spLocks noGrp="1"/>
          </p:cNvSpPr>
          <p:nvPr>
            <p:ph type="sldNum" sz="quarter" idx="12"/>
          </p:nvPr>
        </p:nvSpPr>
        <p:spPr/>
        <p:txBody>
          <a:bodyPr/>
          <a:lstStyle/>
          <a:p>
            <a:fld id="{8F82E0A0-C266-4798-8C8F-B9F91E9DA37E}" type="slidenum">
              <a:rPr lang="en-US" smtClean="0"/>
              <a:pPr/>
              <a:t>12</a:t>
            </a:fld>
            <a:endParaRPr lang="en-US"/>
          </a:p>
        </p:txBody>
      </p:sp>
      <p:sp>
        <p:nvSpPr>
          <p:cNvPr id="3" name="Content Placeholder 2"/>
          <p:cNvSpPr>
            <a:spLocks noGrp="1"/>
          </p:cNvSpPr>
          <p:nvPr>
            <p:ph sz="quarter" idx="13"/>
          </p:nvPr>
        </p:nvSpPr>
        <p:spPr/>
        <p:txBody>
          <a:bodyPr>
            <a:normAutofit fontScale="85000" lnSpcReduction="10000"/>
          </a:bodyPr>
          <a:lstStyle/>
          <a:p>
            <a:r>
              <a:rPr lang="en-US" dirty="0"/>
              <a:t>The purpose of this code is to establish the minimum requirements to safeguard the public health, safety and general welfare through structural strength, means of egress facilities, stability, sanitation, adequate light and ventilation, energy conservation, and safety to life and property from fire and other hazards attributed to the built environment and to provide safety to fire fighters and emergency responders during emergency operations.</a:t>
            </a:r>
          </a:p>
          <a:p>
            <a:endParaRPr lang="en-US" dirty="0"/>
          </a:p>
        </p:txBody>
      </p:sp>
    </p:spTree>
    <p:extLst>
      <p:ext uri="{BB962C8B-B14F-4D97-AF65-F5344CB8AC3E}">
        <p14:creationId xmlns:p14="http://schemas.microsoft.com/office/powerpoint/2010/main" val="72651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8F82E0A0-C266-4798-8C8F-B9F91E9DA37E}" type="slidenum">
              <a:rPr lang="en-US" smtClean="0"/>
              <a:pPr/>
              <a:t>13</a:t>
            </a:fld>
            <a:endParaRPr lang="en-US" sz="1800"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700" y="-1"/>
            <a:ext cx="9131300" cy="5136357"/>
          </a:xfrm>
        </p:spPr>
      </p:pic>
      <p:cxnSp>
        <p:nvCxnSpPr>
          <p:cNvPr id="7" name="Straight Connector 6"/>
          <p:cNvCxnSpPr/>
          <p:nvPr/>
        </p:nvCxnSpPr>
        <p:spPr>
          <a:xfrm>
            <a:off x="0" y="3486150"/>
            <a:ext cx="9144000" cy="0"/>
          </a:xfrm>
          <a:prstGeom prst="line">
            <a:avLst/>
          </a:prstGeom>
          <a:ln w="38100">
            <a:solidFill>
              <a:srgbClr val="0CE0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30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pic>
        <p:nvPicPr>
          <p:cNvPr id="4"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1" y="-19050"/>
            <a:ext cx="9168341" cy="5157192"/>
          </a:xfrm>
          <a:prstGeom prst="rect">
            <a:avLst/>
          </a:prstGeom>
        </p:spPr>
      </p:pic>
      <p:cxnSp>
        <p:nvCxnSpPr>
          <p:cNvPr id="5" name="Straight Connector 4"/>
          <p:cNvCxnSpPr/>
          <p:nvPr/>
        </p:nvCxnSpPr>
        <p:spPr>
          <a:xfrm>
            <a:off x="0" y="3486150"/>
            <a:ext cx="9296400" cy="0"/>
          </a:xfrm>
          <a:prstGeom prst="line">
            <a:avLst/>
          </a:prstGeom>
          <a:ln w="28575">
            <a:solidFill>
              <a:srgbClr val="06E6E1"/>
            </a:solidFill>
          </a:ln>
        </p:spPr>
        <p:style>
          <a:lnRef idx="1">
            <a:schemeClr val="accent1"/>
          </a:lnRef>
          <a:fillRef idx="0">
            <a:schemeClr val="accent1"/>
          </a:fillRef>
          <a:effectRef idx="0">
            <a:schemeClr val="accent1"/>
          </a:effectRef>
          <a:fontRef idx="minor">
            <a:schemeClr val="tx1"/>
          </a:fontRef>
        </p:style>
      </p:cxnSp>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
            <a:ext cx="9131300" cy="5136357"/>
          </a:xfrm>
          <a:prstGeom prst="rect">
            <a:avLst/>
          </a:prstGeom>
        </p:spPr>
      </p:pic>
      <p:sp>
        <p:nvSpPr>
          <p:cNvPr id="7" name="Slide Number Placeholder 6"/>
          <p:cNvSpPr>
            <a:spLocks noGrp="1"/>
          </p:cNvSpPr>
          <p:nvPr>
            <p:ph type="sldNum" sz="quarter" idx="12"/>
          </p:nvPr>
        </p:nvSpPr>
        <p:spPr/>
        <p:txBody>
          <a:bodyPr>
            <a:normAutofit fontScale="47500" lnSpcReduction="20000"/>
          </a:bodyPr>
          <a:lstStyle/>
          <a:p>
            <a:pPr algn="ctr"/>
            <a:fld id="{8F82E0A0-C266-4798-8C8F-B9F91E9DA37E}" type="slidenum">
              <a:rPr kumimoji="0" lang="en-US" sz="1400" b="1" smtClean="0">
                <a:solidFill>
                  <a:srgbClr val="FFFFFF"/>
                </a:solidFill>
              </a:rPr>
              <a:pPr algn="ctr"/>
              <a:t>14</a:t>
            </a:fld>
            <a:endParaRPr kumimoji="0" lang="en-US"/>
          </a:p>
        </p:txBody>
      </p:sp>
    </p:spTree>
    <p:extLst>
      <p:ext uri="{BB962C8B-B14F-4D97-AF65-F5344CB8AC3E}">
        <p14:creationId xmlns:p14="http://schemas.microsoft.com/office/powerpoint/2010/main" val="302265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Methods for Code Compliance</a:t>
            </a:r>
          </a:p>
        </p:txBody>
      </p:sp>
      <p:sp>
        <p:nvSpPr>
          <p:cNvPr id="4" name="Slide Number Placeholder 3"/>
          <p:cNvSpPr>
            <a:spLocks noGrp="1"/>
          </p:cNvSpPr>
          <p:nvPr>
            <p:ph type="sldNum" sz="quarter" idx="12"/>
          </p:nvPr>
        </p:nvSpPr>
        <p:spPr/>
        <p:txBody>
          <a:bodyPr/>
          <a:lstStyle/>
          <a:p>
            <a:fld id="{8F82E0A0-C266-4798-8C8F-B9F91E9DA37E}" type="slidenum">
              <a:rPr lang="en-US" smtClean="0"/>
              <a:pPr/>
              <a:t>15</a:t>
            </a:fld>
            <a:endParaRPr lang="en-US"/>
          </a:p>
        </p:txBody>
      </p:sp>
      <p:sp>
        <p:nvSpPr>
          <p:cNvPr id="3" name="Content Placeholder 2"/>
          <p:cNvSpPr>
            <a:spLocks noGrp="1"/>
          </p:cNvSpPr>
          <p:nvPr>
            <p:ph sz="quarter" idx="13"/>
          </p:nvPr>
        </p:nvSpPr>
        <p:spPr/>
        <p:txBody>
          <a:bodyPr>
            <a:normAutofit fontScale="92500"/>
          </a:bodyPr>
          <a:lstStyle/>
          <a:p>
            <a:pPr lvl="0"/>
            <a:r>
              <a:rPr lang="en-US"/>
              <a:t>Prescriptive provisions /standards (minimum requirements)</a:t>
            </a:r>
          </a:p>
          <a:p>
            <a:pPr lvl="0"/>
            <a:r>
              <a:rPr lang="en-US"/>
              <a:t>Performance compliance provisions/standards   </a:t>
            </a:r>
          </a:p>
          <a:p>
            <a:pPr lvl="0"/>
            <a:r>
              <a:rPr lang="en-US"/>
              <a:t>Alternative options for design/flexibility   </a:t>
            </a:r>
          </a:p>
          <a:p>
            <a:pPr lvl="0"/>
            <a:r>
              <a:rPr lang="en-US"/>
              <a:t>Alternative materials, design and methods of construction and equipment for consideration of new technology and design systems</a:t>
            </a:r>
          </a:p>
          <a:p>
            <a:endParaRPr lang="en-US"/>
          </a:p>
          <a:p>
            <a:endParaRPr lang="en-US" dirty="0"/>
          </a:p>
        </p:txBody>
      </p:sp>
    </p:spTree>
    <p:extLst>
      <p:ext uri="{BB962C8B-B14F-4D97-AF65-F5344CB8AC3E}">
        <p14:creationId xmlns:p14="http://schemas.microsoft.com/office/powerpoint/2010/main" val="368326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General Notes:</a:t>
            </a:r>
          </a:p>
        </p:txBody>
      </p:sp>
      <p:sp>
        <p:nvSpPr>
          <p:cNvPr id="4" name="Slide Number Placeholder 3"/>
          <p:cNvSpPr>
            <a:spLocks noGrp="1"/>
          </p:cNvSpPr>
          <p:nvPr>
            <p:ph type="sldNum" sz="quarter" idx="12"/>
          </p:nvPr>
        </p:nvSpPr>
        <p:spPr/>
        <p:txBody>
          <a:bodyPr/>
          <a:lstStyle/>
          <a:p>
            <a:fld id="{8F82E0A0-C266-4798-8C8F-B9F91E9DA37E}" type="slidenum">
              <a:rPr lang="en-US" smtClean="0"/>
              <a:pPr/>
              <a:t>16</a:t>
            </a:fld>
            <a:endParaRPr lang="en-US"/>
          </a:p>
        </p:txBody>
      </p:sp>
      <p:sp>
        <p:nvSpPr>
          <p:cNvPr id="3" name="Content Placeholder 2"/>
          <p:cNvSpPr>
            <a:spLocks noGrp="1"/>
          </p:cNvSpPr>
          <p:nvPr>
            <p:ph sz="quarter" idx="13"/>
          </p:nvPr>
        </p:nvSpPr>
        <p:spPr>
          <a:xfrm>
            <a:off x="609600" y="1276350"/>
            <a:ext cx="8153400" cy="3505200"/>
          </a:xfrm>
        </p:spPr>
        <p:txBody>
          <a:bodyPr>
            <a:normAutofit fontScale="25000" lnSpcReduction="20000"/>
          </a:bodyPr>
          <a:lstStyle/>
          <a:p>
            <a:pPr marL="0" indent="0">
              <a:buNone/>
            </a:pPr>
            <a:r>
              <a:rPr lang="en-US" sz="8000" dirty="0"/>
              <a:t>The Florida Building Code provides for the following:</a:t>
            </a:r>
          </a:p>
          <a:p>
            <a:pPr lvl="0"/>
            <a:r>
              <a:rPr lang="en-US" sz="6400" dirty="0"/>
              <a:t>Unified Statewide Building Code pertaining to all aspects of construction in Florida</a:t>
            </a:r>
          </a:p>
          <a:p>
            <a:pPr lvl="0"/>
            <a:r>
              <a:rPr lang="en-US" sz="6400" dirty="0"/>
              <a:t>Minimum requirements to ensure that buildings in wind-borne debris areas are protected</a:t>
            </a:r>
          </a:p>
          <a:p>
            <a:pPr lvl="0"/>
            <a:r>
              <a:rPr lang="en-US" sz="6400" dirty="0"/>
              <a:t>Most current national wind protection standards and material standards </a:t>
            </a:r>
          </a:p>
          <a:p>
            <a:pPr lvl="0"/>
            <a:r>
              <a:rPr lang="en-US" sz="6400" dirty="0"/>
              <a:t>Provide for latest edition of the National Electrical Code</a:t>
            </a:r>
          </a:p>
          <a:p>
            <a:pPr lvl="0"/>
            <a:r>
              <a:rPr lang="en-US" sz="6400" dirty="0"/>
              <a:t>Minimum flood protection provisions consistent with the latest flood protection requirements of the National Flood Insurance Program</a:t>
            </a:r>
          </a:p>
          <a:p>
            <a:pPr lvl="0"/>
            <a:r>
              <a:rPr lang="en-US" sz="6400" dirty="0"/>
              <a:t>Energy efficiency standards for buildings that meet the national energy standards as mandated by Title II of the Energy Conservation and Protection Act</a:t>
            </a:r>
          </a:p>
          <a:p>
            <a:pPr lvl="0"/>
            <a:r>
              <a:rPr lang="en-US" sz="6400" dirty="0"/>
              <a:t>Maintain coordination with the Florida Fire Prevention Code</a:t>
            </a:r>
          </a:p>
          <a:p>
            <a:pPr lvl="0"/>
            <a:r>
              <a:rPr lang="en-US" sz="6400" dirty="0"/>
              <a:t>Minimum accessibility standards for buildings consistent with the 2010 ADA Standards for Accessible Design </a:t>
            </a:r>
          </a:p>
          <a:p>
            <a:r>
              <a:rPr lang="en-US" sz="6400" dirty="0"/>
              <a:t>Effective Building Code System – Rated number 2 in the country by the Insurance Institute for Business and Home Safety (IBHS) </a:t>
            </a:r>
          </a:p>
          <a:p>
            <a:endParaRPr lang="en-US" dirty="0"/>
          </a:p>
        </p:txBody>
      </p:sp>
    </p:spTree>
    <p:extLst>
      <p:ext uri="{BB962C8B-B14F-4D97-AF65-F5344CB8AC3E}">
        <p14:creationId xmlns:p14="http://schemas.microsoft.com/office/powerpoint/2010/main" val="378367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9525" y="2286000"/>
            <a:ext cx="11046262" cy="1821800"/>
          </a:xfrm>
          <a:custGeom>
            <a:avLst/>
            <a:gdLst>
              <a:gd name="connsiteX0" fmla="*/ 0 w 11046262"/>
              <a:gd name="connsiteY0" fmla="*/ 295275 h 2429066"/>
              <a:gd name="connsiteX1" fmla="*/ 3000375 w 11046262"/>
              <a:gd name="connsiteY1" fmla="*/ 2428875 h 2429066"/>
              <a:gd name="connsiteX2" fmla="*/ 3352800 w 11046262"/>
              <a:gd name="connsiteY2" fmla="*/ 419100 h 2429066"/>
              <a:gd name="connsiteX3" fmla="*/ 10353675 w 11046262"/>
              <a:gd name="connsiteY3" fmla="*/ 161925 h 2429066"/>
              <a:gd name="connsiteX4" fmla="*/ 10410825 w 11046262"/>
              <a:gd name="connsiteY4" fmla="*/ 0 h 242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262" h="2429066">
                <a:moveTo>
                  <a:pt x="0" y="295275"/>
                </a:moveTo>
                <a:cubicBezTo>
                  <a:pt x="1220787" y="1351756"/>
                  <a:pt x="2441575" y="2408237"/>
                  <a:pt x="3000375" y="2428875"/>
                </a:cubicBezTo>
                <a:cubicBezTo>
                  <a:pt x="3559175" y="2449513"/>
                  <a:pt x="2127250" y="796925"/>
                  <a:pt x="3352800" y="419100"/>
                </a:cubicBezTo>
                <a:cubicBezTo>
                  <a:pt x="4578350" y="41275"/>
                  <a:pt x="9177338" y="231775"/>
                  <a:pt x="10353675" y="161925"/>
                </a:cubicBezTo>
                <a:cubicBezTo>
                  <a:pt x="11530012" y="92075"/>
                  <a:pt x="10970418" y="46037"/>
                  <a:pt x="10410825" y="0"/>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sp>
        <p:nvSpPr>
          <p:cNvPr id="15" name="Freeform 14"/>
          <p:cNvSpPr/>
          <p:nvPr/>
        </p:nvSpPr>
        <p:spPr>
          <a:xfrm>
            <a:off x="161925" y="2400300"/>
            <a:ext cx="11046262" cy="1821800"/>
          </a:xfrm>
          <a:custGeom>
            <a:avLst/>
            <a:gdLst>
              <a:gd name="connsiteX0" fmla="*/ 0 w 11046262"/>
              <a:gd name="connsiteY0" fmla="*/ 295275 h 2429066"/>
              <a:gd name="connsiteX1" fmla="*/ 3000375 w 11046262"/>
              <a:gd name="connsiteY1" fmla="*/ 2428875 h 2429066"/>
              <a:gd name="connsiteX2" fmla="*/ 3352800 w 11046262"/>
              <a:gd name="connsiteY2" fmla="*/ 419100 h 2429066"/>
              <a:gd name="connsiteX3" fmla="*/ 10353675 w 11046262"/>
              <a:gd name="connsiteY3" fmla="*/ 161925 h 2429066"/>
              <a:gd name="connsiteX4" fmla="*/ 10410825 w 11046262"/>
              <a:gd name="connsiteY4" fmla="*/ 0 h 242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262" h="2429066">
                <a:moveTo>
                  <a:pt x="0" y="295275"/>
                </a:moveTo>
                <a:cubicBezTo>
                  <a:pt x="1220787" y="1351756"/>
                  <a:pt x="2441575" y="2408237"/>
                  <a:pt x="3000375" y="2428875"/>
                </a:cubicBezTo>
                <a:cubicBezTo>
                  <a:pt x="3559175" y="2449513"/>
                  <a:pt x="2127250" y="796925"/>
                  <a:pt x="3352800" y="419100"/>
                </a:cubicBezTo>
                <a:cubicBezTo>
                  <a:pt x="4578350" y="41275"/>
                  <a:pt x="9177338" y="231775"/>
                  <a:pt x="10353675" y="161925"/>
                </a:cubicBezTo>
                <a:cubicBezTo>
                  <a:pt x="11530012" y="92075"/>
                  <a:pt x="10970418" y="46037"/>
                  <a:pt x="10410825" y="0"/>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sp>
        <p:nvSpPr>
          <p:cNvPr id="13" name="Freeform 12"/>
          <p:cNvSpPr/>
          <p:nvPr/>
        </p:nvSpPr>
        <p:spPr>
          <a:xfrm>
            <a:off x="-142875" y="2171700"/>
            <a:ext cx="11046262" cy="1821800"/>
          </a:xfrm>
          <a:custGeom>
            <a:avLst/>
            <a:gdLst>
              <a:gd name="connsiteX0" fmla="*/ 0 w 11046262"/>
              <a:gd name="connsiteY0" fmla="*/ 295275 h 2429066"/>
              <a:gd name="connsiteX1" fmla="*/ 3000375 w 11046262"/>
              <a:gd name="connsiteY1" fmla="*/ 2428875 h 2429066"/>
              <a:gd name="connsiteX2" fmla="*/ 3352800 w 11046262"/>
              <a:gd name="connsiteY2" fmla="*/ 419100 h 2429066"/>
              <a:gd name="connsiteX3" fmla="*/ 10353675 w 11046262"/>
              <a:gd name="connsiteY3" fmla="*/ 161925 h 2429066"/>
              <a:gd name="connsiteX4" fmla="*/ 10410825 w 11046262"/>
              <a:gd name="connsiteY4" fmla="*/ 0 h 242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262" h="2429066">
                <a:moveTo>
                  <a:pt x="0" y="295275"/>
                </a:moveTo>
                <a:cubicBezTo>
                  <a:pt x="1220787" y="1351756"/>
                  <a:pt x="2441575" y="2408237"/>
                  <a:pt x="3000375" y="2428875"/>
                </a:cubicBezTo>
                <a:cubicBezTo>
                  <a:pt x="3559175" y="2449513"/>
                  <a:pt x="2127250" y="796925"/>
                  <a:pt x="3352800" y="419100"/>
                </a:cubicBezTo>
                <a:cubicBezTo>
                  <a:pt x="4578350" y="41275"/>
                  <a:pt x="9177338" y="231775"/>
                  <a:pt x="10353675" y="161925"/>
                </a:cubicBezTo>
                <a:cubicBezTo>
                  <a:pt x="11530012" y="92075"/>
                  <a:pt x="10970418" y="46037"/>
                  <a:pt x="10410825" y="0"/>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sp>
        <p:nvSpPr>
          <p:cNvPr id="2" name="Freeform 1"/>
          <p:cNvSpPr/>
          <p:nvPr/>
        </p:nvSpPr>
        <p:spPr>
          <a:xfrm>
            <a:off x="9525" y="2014537"/>
            <a:ext cx="11046262" cy="1821800"/>
          </a:xfrm>
          <a:custGeom>
            <a:avLst/>
            <a:gdLst>
              <a:gd name="connsiteX0" fmla="*/ 0 w 11046262"/>
              <a:gd name="connsiteY0" fmla="*/ 295275 h 2429066"/>
              <a:gd name="connsiteX1" fmla="*/ 3000375 w 11046262"/>
              <a:gd name="connsiteY1" fmla="*/ 2428875 h 2429066"/>
              <a:gd name="connsiteX2" fmla="*/ 3352800 w 11046262"/>
              <a:gd name="connsiteY2" fmla="*/ 419100 h 2429066"/>
              <a:gd name="connsiteX3" fmla="*/ 10353675 w 11046262"/>
              <a:gd name="connsiteY3" fmla="*/ 161925 h 2429066"/>
              <a:gd name="connsiteX4" fmla="*/ 10410825 w 11046262"/>
              <a:gd name="connsiteY4" fmla="*/ 0 h 242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262" h="2429066">
                <a:moveTo>
                  <a:pt x="0" y="295275"/>
                </a:moveTo>
                <a:cubicBezTo>
                  <a:pt x="1220787" y="1351756"/>
                  <a:pt x="2441575" y="2408237"/>
                  <a:pt x="3000375" y="2428875"/>
                </a:cubicBezTo>
                <a:cubicBezTo>
                  <a:pt x="3559175" y="2449513"/>
                  <a:pt x="2127250" y="796925"/>
                  <a:pt x="3352800" y="419100"/>
                </a:cubicBezTo>
                <a:cubicBezTo>
                  <a:pt x="4578350" y="41275"/>
                  <a:pt x="9177338" y="231775"/>
                  <a:pt x="10353675" y="161925"/>
                </a:cubicBezTo>
                <a:cubicBezTo>
                  <a:pt x="11530012" y="92075"/>
                  <a:pt x="10970418" y="46037"/>
                  <a:pt x="10410825" y="0"/>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11" name="Freeform 10"/>
          <p:cNvSpPr/>
          <p:nvPr/>
        </p:nvSpPr>
        <p:spPr>
          <a:xfrm>
            <a:off x="161925" y="2128837"/>
            <a:ext cx="11046262" cy="1821800"/>
          </a:xfrm>
          <a:custGeom>
            <a:avLst/>
            <a:gdLst>
              <a:gd name="connsiteX0" fmla="*/ 0 w 11046262"/>
              <a:gd name="connsiteY0" fmla="*/ 295275 h 2429066"/>
              <a:gd name="connsiteX1" fmla="*/ 3000375 w 11046262"/>
              <a:gd name="connsiteY1" fmla="*/ 2428875 h 2429066"/>
              <a:gd name="connsiteX2" fmla="*/ 3352800 w 11046262"/>
              <a:gd name="connsiteY2" fmla="*/ 419100 h 2429066"/>
              <a:gd name="connsiteX3" fmla="*/ 10353675 w 11046262"/>
              <a:gd name="connsiteY3" fmla="*/ 161925 h 2429066"/>
              <a:gd name="connsiteX4" fmla="*/ 10410825 w 11046262"/>
              <a:gd name="connsiteY4" fmla="*/ 0 h 242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262" h="2429066">
                <a:moveTo>
                  <a:pt x="0" y="295275"/>
                </a:moveTo>
                <a:cubicBezTo>
                  <a:pt x="1220787" y="1351756"/>
                  <a:pt x="2441575" y="2408237"/>
                  <a:pt x="3000375" y="2428875"/>
                </a:cubicBezTo>
                <a:cubicBezTo>
                  <a:pt x="3559175" y="2449513"/>
                  <a:pt x="2127250" y="796925"/>
                  <a:pt x="3352800" y="419100"/>
                </a:cubicBezTo>
                <a:cubicBezTo>
                  <a:pt x="4578350" y="41275"/>
                  <a:pt x="9177338" y="231775"/>
                  <a:pt x="10353675" y="161925"/>
                </a:cubicBezTo>
                <a:cubicBezTo>
                  <a:pt x="11530012" y="92075"/>
                  <a:pt x="10970418" y="46037"/>
                  <a:pt x="10410825" y="0"/>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12" name="Freeform 11"/>
          <p:cNvSpPr/>
          <p:nvPr/>
        </p:nvSpPr>
        <p:spPr>
          <a:xfrm>
            <a:off x="314325" y="2243137"/>
            <a:ext cx="11046262" cy="1821800"/>
          </a:xfrm>
          <a:custGeom>
            <a:avLst/>
            <a:gdLst>
              <a:gd name="connsiteX0" fmla="*/ 0 w 11046262"/>
              <a:gd name="connsiteY0" fmla="*/ 295275 h 2429066"/>
              <a:gd name="connsiteX1" fmla="*/ 3000375 w 11046262"/>
              <a:gd name="connsiteY1" fmla="*/ 2428875 h 2429066"/>
              <a:gd name="connsiteX2" fmla="*/ 3352800 w 11046262"/>
              <a:gd name="connsiteY2" fmla="*/ 419100 h 2429066"/>
              <a:gd name="connsiteX3" fmla="*/ 10353675 w 11046262"/>
              <a:gd name="connsiteY3" fmla="*/ 161925 h 2429066"/>
              <a:gd name="connsiteX4" fmla="*/ 10410825 w 11046262"/>
              <a:gd name="connsiteY4" fmla="*/ 0 h 242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6262" h="2429066">
                <a:moveTo>
                  <a:pt x="0" y="295275"/>
                </a:moveTo>
                <a:cubicBezTo>
                  <a:pt x="1220787" y="1351756"/>
                  <a:pt x="2441575" y="2408237"/>
                  <a:pt x="3000375" y="2428875"/>
                </a:cubicBezTo>
                <a:cubicBezTo>
                  <a:pt x="3559175" y="2449513"/>
                  <a:pt x="2127250" y="796925"/>
                  <a:pt x="3352800" y="419100"/>
                </a:cubicBezTo>
                <a:cubicBezTo>
                  <a:pt x="4578350" y="41275"/>
                  <a:pt x="9177338" y="231775"/>
                  <a:pt x="10353675" y="161925"/>
                </a:cubicBezTo>
                <a:cubicBezTo>
                  <a:pt x="11530012" y="92075"/>
                  <a:pt x="10970418" y="46037"/>
                  <a:pt x="10410825" y="0"/>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8" name="WordArt 9"/>
          <p:cNvSpPr>
            <a:spLocks noChangeArrowheads="1" noChangeShapeType="1" noTextEdit="1"/>
          </p:cNvSpPr>
          <p:nvPr/>
        </p:nvSpPr>
        <p:spPr bwMode="auto">
          <a:xfrm>
            <a:off x="533400" y="400050"/>
            <a:ext cx="6629400" cy="645319"/>
          </a:xfrm>
          <a:prstGeom prst="rect">
            <a:avLst/>
          </a:prstGeom>
          <a:effectLst>
            <a:outerShdw blurRad="50800" dist="38100" dir="2700000" algn="tl" rotWithShape="0">
              <a:prstClr val="black">
                <a:alpha val="40000"/>
              </a:prstClr>
            </a:outerShdw>
          </a:effectLst>
        </p:spPr>
        <p:txBody>
          <a:bodyPr wrap="none" fromWordArt="1">
            <a:prstTxWarp prst="textPlain">
              <a:avLst>
                <a:gd name="adj" fmla="val 50000"/>
              </a:avLst>
            </a:prstTxWarp>
          </a:bodyPr>
          <a:lstStyle/>
          <a:p>
            <a:pPr algn="ctr">
              <a:defRPr/>
            </a:pPr>
            <a:r>
              <a:rPr lang="en-US" sz="32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j-lt"/>
              </a:rPr>
              <a:t>                   </a:t>
            </a:r>
          </a:p>
        </p:txBody>
      </p:sp>
      <p:graphicFrame>
        <p:nvGraphicFramePr>
          <p:cNvPr id="9" name="Diagram 8"/>
          <p:cNvGraphicFramePr/>
          <p:nvPr>
            <p:extLst>
              <p:ext uri="{D42A27DB-BD31-4B8C-83A1-F6EECF244321}">
                <p14:modId xmlns:p14="http://schemas.microsoft.com/office/powerpoint/2010/main" val="3138298260"/>
              </p:ext>
            </p:extLst>
          </p:nvPr>
        </p:nvGraphicFramePr>
        <p:xfrm>
          <a:off x="3200400" y="442912"/>
          <a:ext cx="6934200" cy="314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btitle 4"/>
          <p:cNvSpPr>
            <a:spLocks noGrp="1"/>
          </p:cNvSpPr>
          <p:nvPr>
            <p:ph type="subTitle" idx="1"/>
          </p:nvPr>
        </p:nvSpPr>
        <p:spPr/>
        <p:txBody>
          <a:bodyPr>
            <a:normAutofit lnSpcReduction="10000"/>
          </a:bodyPr>
          <a:lstStyle/>
          <a:p>
            <a:endParaRPr lang="en-US"/>
          </a:p>
        </p:txBody>
      </p:sp>
      <p:sp>
        <p:nvSpPr>
          <p:cNvPr id="7" name="Title 6"/>
          <p:cNvSpPr>
            <a:spLocks noGrp="1"/>
          </p:cNvSpPr>
          <p:nvPr>
            <p:ph type="title"/>
          </p:nvPr>
        </p:nvSpPr>
        <p:spPr/>
        <p:txBody>
          <a:bodyPr/>
          <a:lstStyle/>
          <a:p>
            <a:r>
              <a:rPr lang="en-US" dirty="0"/>
              <a:t>Code Change</a:t>
            </a:r>
            <a:br>
              <a:rPr lang="en-US" dirty="0"/>
            </a:br>
            <a:r>
              <a:rPr lang="en-US" dirty="0"/>
              <a:t>Process</a:t>
            </a:r>
            <a:br>
              <a:rPr lang="en-US" dirty="0"/>
            </a:br>
            <a:r>
              <a:rPr lang="en-US" dirty="0"/>
              <a:t>Overview</a:t>
            </a:r>
          </a:p>
        </p:txBody>
      </p:sp>
    </p:spTree>
    <p:extLst>
      <p:ext uri="{BB962C8B-B14F-4D97-AF65-F5344CB8AC3E}">
        <p14:creationId xmlns:p14="http://schemas.microsoft.com/office/powerpoint/2010/main" val="26782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44" name="Title 43"/>
          <p:cNvSpPr>
            <a:spLocks noGrp="1"/>
          </p:cNvSpPr>
          <p:nvPr>
            <p:ph type="title" idx="4294967295"/>
          </p:nvPr>
        </p:nvSpPr>
        <p:spPr>
          <a:xfrm>
            <a:off x="990600" y="-323850"/>
            <a:ext cx="8153400" cy="1006475"/>
          </a:xfrm>
        </p:spPr>
        <p:txBody>
          <a:bodyPr>
            <a:normAutofit/>
          </a:bodyPr>
          <a:lstStyle/>
          <a:p>
            <a:r>
              <a:rPr lang="en-US" sz="3800" dirty="0">
                <a:ln w="12700">
                  <a:solidFill>
                    <a:schemeClr val="tx2">
                      <a:lumMod val="50000"/>
                    </a:schemeClr>
                  </a:solidFill>
                </a:ln>
                <a:solidFill>
                  <a:schemeClr val="tx2">
                    <a:lumMod val="75000"/>
                  </a:schemeClr>
                </a:solidFill>
              </a:rPr>
              <a:t>Triennial Update </a:t>
            </a:r>
          </a:p>
        </p:txBody>
      </p:sp>
      <p:sp>
        <p:nvSpPr>
          <p:cNvPr id="6" name="Title 2"/>
          <p:cNvSpPr txBox="1">
            <a:spLocks/>
          </p:cNvSpPr>
          <p:nvPr/>
        </p:nvSpPr>
        <p:spPr>
          <a:xfrm>
            <a:off x="-1905000" y="-114300"/>
            <a:ext cx="82296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Arial Black"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endParaRPr lang="en-US" b="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7" name="Diagram 6"/>
          <p:cNvGraphicFramePr/>
          <p:nvPr>
            <p:extLst>
              <p:ext uri="{D42A27DB-BD31-4B8C-83A1-F6EECF244321}">
                <p14:modId xmlns:p14="http://schemas.microsoft.com/office/powerpoint/2010/main" val="1039541956"/>
              </p:ext>
            </p:extLst>
          </p:nvPr>
        </p:nvGraphicFramePr>
        <p:xfrm>
          <a:off x="783724" y="978048"/>
          <a:ext cx="7026776" cy="3741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37464" y="2424569"/>
            <a:ext cx="3048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2</a:t>
            </a:r>
          </a:p>
        </p:txBody>
      </p:sp>
      <p:sp>
        <p:nvSpPr>
          <p:cNvPr id="10" name="TextBox 9"/>
          <p:cNvSpPr txBox="1"/>
          <p:nvPr/>
        </p:nvSpPr>
        <p:spPr>
          <a:xfrm>
            <a:off x="1223472" y="4007362"/>
            <a:ext cx="3048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3</a:t>
            </a:r>
          </a:p>
        </p:txBody>
      </p:sp>
      <p:sp>
        <p:nvSpPr>
          <p:cNvPr id="11" name="TextBox 10"/>
          <p:cNvSpPr txBox="1"/>
          <p:nvPr/>
        </p:nvSpPr>
        <p:spPr>
          <a:xfrm>
            <a:off x="4738894" y="3638030"/>
            <a:ext cx="3048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4</a:t>
            </a:r>
          </a:p>
        </p:txBody>
      </p:sp>
      <p:sp>
        <p:nvSpPr>
          <p:cNvPr id="12" name="TextBox 11"/>
          <p:cNvSpPr txBox="1"/>
          <p:nvPr/>
        </p:nvSpPr>
        <p:spPr>
          <a:xfrm>
            <a:off x="3560519" y="2337494"/>
            <a:ext cx="3048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5</a:t>
            </a:r>
          </a:p>
        </p:txBody>
      </p:sp>
      <p:sp>
        <p:nvSpPr>
          <p:cNvPr id="13" name="TextBox 12"/>
          <p:cNvSpPr txBox="1"/>
          <p:nvPr/>
        </p:nvSpPr>
        <p:spPr>
          <a:xfrm>
            <a:off x="3496682" y="1195708"/>
            <a:ext cx="3048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6</a:t>
            </a:r>
          </a:p>
        </p:txBody>
      </p:sp>
      <p:sp>
        <p:nvSpPr>
          <p:cNvPr id="14" name="TextBox 13"/>
          <p:cNvSpPr txBox="1"/>
          <p:nvPr/>
        </p:nvSpPr>
        <p:spPr>
          <a:xfrm>
            <a:off x="7022886" y="1118527"/>
            <a:ext cx="3048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7</a:t>
            </a:r>
          </a:p>
        </p:txBody>
      </p:sp>
      <p:sp>
        <p:nvSpPr>
          <p:cNvPr id="15" name="TextBox 14"/>
          <p:cNvSpPr txBox="1"/>
          <p:nvPr/>
        </p:nvSpPr>
        <p:spPr>
          <a:xfrm>
            <a:off x="6983590" y="2375861"/>
            <a:ext cx="3048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8</a:t>
            </a:r>
          </a:p>
        </p:txBody>
      </p:sp>
      <p:sp>
        <p:nvSpPr>
          <p:cNvPr id="16" name="TextBox 15"/>
          <p:cNvSpPr txBox="1"/>
          <p:nvPr/>
        </p:nvSpPr>
        <p:spPr>
          <a:xfrm>
            <a:off x="5842189" y="3638030"/>
            <a:ext cx="3048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9</a:t>
            </a:r>
          </a:p>
        </p:txBody>
      </p:sp>
      <p:sp>
        <p:nvSpPr>
          <p:cNvPr id="18" name="Down Arrow 17"/>
          <p:cNvSpPr/>
          <p:nvPr/>
        </p:nvSpPr>
        <p:spPr>
          <a:xfrm>
            <a:off x="1419456" y="2124921"/>
            <a:ext cx="363984" cy="425147"/>
          </a:xfrm>
          <a:prstGeom prst="downArrow">
            <a:avLst/>
          </a:prstGeom>
          <a:gradFill flip="none" rotWithShape="1">
            <a:gsLst>
              <a:gs pos="0">
                <a:srgbClr val="DDEBCF"/>
              </a:gs>
              <a:gs pos="50000">
                <a:schemeClr val="bg2">
                  <a:lumMod val="75000"/>
                </a:schemeClr>
              </a:gs>
              <a:gs pos="100000">
                <a:srgbClr val="7030A0"/>
              </a:gs>
            </a:gsLst>
            <a:lin ang="16200000" scaled="1"/>
            <a:tileRect/>
          </a:gra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a:off x="1389864" y="3441505"/>
            <a:ext cx="363984" cy="406218"/>
          </a:xfrm>
          <a:prstGeom prst="downArrow">
            <a:avLst/>
          </a:prstGeom>
          <a:gradFill flip="none" rotWithShape="1">
            <a:gsLst>
              <a:gs pos="0">
                <a:srgbClr val="DDEBCF"/>
              </a:gs>
              <a:gs pos="50000">
                <a:schemeClr val="bg2">
                  <a:lumMod val="75000"/>
                </a:schemeClr>
              </a:gs>
              <a:gs pos="100000">
                <a:srgbClr val="7030A0"/>
              </a:gs>
            </a:gsLst>
            <a:lin ang="16200000" scaled="1"/>
            <a:tileRect/>
          </a:gra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p:nvPr/>
        </p:nvSpPr>
        <p:spPr>
          <a:xfrm>
            <a:off x="5863586" y="3262286"/>
            <a:ext cx="363984" cy="427304"/>
          </a:xfrm>
          <a:prstGeom prst="downArrow">
            <a:avLst/>
          </a:prstGeom>
          <a:gradFill flip="none" rotWithShape="1">
            <a:gsLst>
              <a:gs pos="0">
                <a:srgbClr val="DDEBCF"/>
              </a:gs>
              <a:gs pos="50000">
                <a:schemeClr val="bg2">
                  <a:lumMod val="75000"/>
                </a:schemeClr>
              </a:gs>
              <a:gs pos="100000">
                <a:srgbClr val="7030A0"/>
              </a:gs>
            </a:gsLst>
            <a:lin ang="16200000" scaled="1"/>
            <a:tileRect/>
          </a:gra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20"/>
          <p:cNvSpPr/>
          <p:nvPr/>
        </p:nvSpPr>
        <p:spPr>
          <a:xfrm rot="16200000">
            <a:off x="2989388" y="3522019"/>
            <a:ext cx="272988" cy="869274"/>
          </a:xfrm>
          <a:prstGeom prst="downArrow">
            <a:avLst/>
          </a:prstGeom>
          <a:gradFill flip="none" rotWithShape="1">
            <a:gsLst>
              <a:gs pos="0">
                <a:srgbClr val="DDEBCF"/>
              </a:gs>
              <a:gs pos="50000">
                <a:schemeClr val="bg2">
                  <a:lumMod val="75000"/>
                </a:schemeClr>
              </a:gs>
              <a:gs pos="100000">
                <a:srgbClr val="7030A0"/>
              </a:gs>
            </a:gsLst>
            <a:lin ang="16200000" scaled="1"/>
            <a:tileRect/>
          </a:gra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rot="10800000">
            <a:off x="3619490" y="3334482"/>
            <a:ext cx="363984" cy="355107"/>
          </a:xfrm>
          <a:prstGeom prst="downArrow">
            <a:avLst/>
          </a:prstGeom>
          <a:gradFill flip="none" rotWithShape="1">
            <a:gsLst>
              <a:gs pos="0">
                <a:srgbClr val="DDEBCF"/>
              </a:gs>
              <a:gs pos="50000">
                <a:schemeClr val="bg2">
                  <a:lumMod val="75000"/>
                </a:schemeClr>
              </a:gs>
              <a:gs pos="100000">
                <a:srgbClr val="7030A0"/>
              </a:gs>
            </a:gsLst>
            <a:lin ang="16200000" scaled="1"/>
            <a:tileRect/>
          </a:gra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rot="10800000">
            <a:off x="3619489" y="2008983"/>
            <a:ext cx="363984" cy="415586"/>
          </a:xfrm>
          <a:prstGeom prst="downArrow">
            <a:avLst/>
          </a:prstGeom>
          <a:gradFill flip="none" rotWithShape="1">
            <a:gsLst>
              <a:gs pos="0">
                <a:srgbClr val="DDEBCF"/>
              </a:gs>
              <a:gs pos="50000">
                <a:schemeClr val="bg2">
                  <a:lumMod val="75000"/>
                </a:schemeClr>
              </a:gs>
              <a:gs pos="100000">
                <a:srgbClr val="7030A0"/>
              </a:gs>
            </a:gsLst>
            <a:lin ang="16200000" scaled="1"/>
            <a:tileRect/>
          </a:gra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rot="16200000">
            <a:off x="5269120" y="836674"/>
            <a:ext cx="272988" cy="1150023"/>
          </a:xfrm>
          <a:prstGeom prst="downArrow">
            <a:avLst/>
          </a:prstGeom>
          <a:gradFill flip="none" rotWithShape="1">
            <a:gsLst>
              <a:gs pos="0">
                <a:srgbClr val="DDEBCF"/>
              </a:gs>
              <a:gs pos="50000">
                <a:schemeClr val="bg2">
                  <a:lumMod val="75000"/>
                </a:schemeClr>
              </a:gs>
              <a:gs pos="100000">
                <a:srgbClr val="7030A0"/>
              </a:gs>
            </a:gsLst>
            <a:lin ang="16200000" scaled="1"/>
            <a:tileRect/>
          </a:gra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5863586" y="2082492"/>
            <a:ext cx="363984" cy="425148"/>
          </a:xfrm>
          <a:prstGeom prst="downArrow">
            <a:avLst/>
          </a:prstGeom>
          <a:gradFill flip="none" rotWithShape="1">
            <a:gsLst>
              <a:gs pos="0">
                <a:srgbClr val="DDEBCF"/>
              </a:gs>
              <a:gs pos="50000">
                <a:schemeClr val="bg2">
                  <a:lumMod val="75000"/>
                </a:schemeClr>
              </a:gs>
              <a:gs pos="100000">
                <a:srgbClr val="7030A0"/>
              </a:gs>
            </a:gsLst>
            <a:lin ang="16200000" scaled="1"/>
            <a:tileRect/>
          </a:gra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 descr="http://creativewriting.english.illinois.edu/_images/calendar/calendar_icon.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10010" y="4559521"/>
            <a:ext cx="452953" cy="3121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creativewriting.english.illinois.edu/_images/calendar/calendar_icon.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39632" y="2030300"/>
            <a:ext cx="452953" cy="31211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images2.wikia.nocookie.net/__cb20081120233644/mariokartwii/images/8/81/Review_icon.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95317" y="4399685"/>
            <a:ext cx="426231" cy="3196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http://images2.wikia.nocookie.net/__cb20081120233644/mariokartwii/images/8/81/Review_icon.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69912" y="3252987"/>
            <a:ext cx="426182" cy="3196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ttp://icons.iconarchive.com/icons/aha-soft/people/256/user-group-icon.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304085" y="4559521"/>
            <a:ext cx="395520" cy="2966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icons.iconarchive.com/icons/iconshock/super-vista-accounting/256/cabinet-icon.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049162" y="1925081"/>
            <a:ext cx="419762" cy="31482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http://www.capecodlandscapes.org/services/wp-content/uploads/2011/11/meeting-icon.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14590" y="1914688"/>
            <a:ext cx="336826" cy="252620"/>
          </a:xfrm>
          <a:prstGeom prst="rect">
            <a:avLst/>
          </a:prstGeom>
          <a:solidFill>
            <a:schemeClr val="bg1"/>
          </a:solidFill>
        </p:spPr>
      </p:pic>
      <p:pic>
        <p:nvPicPr>
          <p:cNvPr id="35" name="Picture 22" descr="http://www.veryicon.com/icon/png/System/Sleek%20XP%20Basic/Document.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653117" y="3210415"/>
            <a:ext cx="333836" cy="25037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descr="http://www.veryicon.com/icon/png/System/Sleek%20XP%20Basic/Document.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899639">
            <a:off x="2653117" y="3316317"/>
            <a:ext cx="333836" cy="25037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203200" y="679943"/>
            <a:ext cx="878288" cy="973509"/>
          </a:xfrm>
          <a:prstGeom prst="rect">
            <a:avLst/>
          </a:prstGeom>
          <a:ln>
            <a:noFill/>
          </a:ln>
          <a:effectLst>
            <a:outerShdw blurRad="225425" dist="50800" dir="5220000" algn="ctr">
              <a:srgbClr val="000000">
                <a:alpha val="33000"/>
              </a:srgbClr>
            </a:outerShdw>
          </a:effectLst>
          <a:scene3d>
            <a:camera prst="perspectiveFront" fov="3300000">
              <a:rot lat="893510" lon="2255671" rev="21534069"/>
            </a:camera>
            <a:lightRig rig="harsh" dir="t">
              <a:rot lat="0" lon="0" rev="9000000"/>
            </a:lightRig>
          </a:scene3d>
          <a:sp3d extrusionH="311150" contourW="19050" prstMaterial="plastic">
            <a:bevelT w="82550" h="12700" prst="angle"/>
            <a:bevelB w="82550" h="44450" prst="angle"/>
            <a:extrusionClr>
              <a:schemeClr val="bg1"/>
            </a:extrusionClr>
            <a:contourClr>
              <a:srgbClr val="0066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n>
                  <a:solidFill>
                    <a:schemeClr val="bg1"/>
                  </a:solidFill>
                </a:ln>
                <a:solidFill>
                  <a:schemeClr val="bg1"/>
                </a:solidFill>
                <a:latin typeface="Segoe UI Semibold" panose="020B0702040204020203" pitchFamily="34" charset="0"/>
              </a:rPr>
              <a:t>IBC</a:t>
            </a:r>
          </a:p>
          <a:p>
            <a:pPr algn="ctr"/>
            <a:endParaRPr lang="en-US" dirty="0"/>
          </a:p>
          <a:p>
            <a:pPr algn="ctr"/>
            <a:endParaRPr lang="en-US" dirty="0"/>
          </a:p>
        </p:txBody>
      </p:sp>
      <p:sp>
        <p:nvSpPr>
          <p:cNvPr id="27" name="Down Arrow 26"/>
          <p:cNvSpPr/>
          <p:nvPr/>
        </p:nvSpPr>
        <p:spPr>
          <a:xfrm rot="16200000">
            <a:off x="1167591" y="816607"/>
            <a:ext cx="272988" cy="700183"/>
          </a:xfrm>
          <a:prstGeom prst="downArrow">
            <a:avLst/>
          </a:prstGeom>
          <a:gradFill flip="none" rotWithShape="1">
            <a:gsLst>
              <a:gs pos="0">
                <a:srgbClr val="DDEBCF"/>
              </a:gs>
              <a:gs pos="50000">
                <a:schemeClr val="bg2">
                  <a:lumMod val="75000"/>
                </a:schemeClr>
              </a:gs>
              <a:gs pos="100000">
                <a:srgbClr val="7030A0"/>
              </a:gs>
            </a:gsLst>
            <a:lin ang="16200000" scaled="1"/>
            <a:tileRect/>
          </a:gra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5513702" y="133350"/>
            <a:ext cx="3352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Semibold" panose="020B0702040204020203" pitchFamily="34" charset="0"/>
              </a:rPr>
              <a:t>Current Code, prior Codes  and 2017 FBC</a:t>
            </a:r>
          </a:p>
        </p:txBody>
      </p:sp>
      <p:pic>
        <p:nvPicPr>
          <p:cNvPr id="53" name="Picture 20" descr="http://www.capecodlandscapes.org/services/wp-content/uploads/2011/11/meeting-icon.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19976" y="3334482"/>
            <a:ext cx="336826" cy="252620"/>
          </a:xfrm>
          <a:prstGeom prst="rect">
            <a:avLst/>
          </a:prstGeom>
          <a:solidFill>
            <a:schemeClr val="bg1"/>
          </a:solidFill>
        </p:spPr>
      </p:pic>
      <p:sp>
        <p:nvSpPr>
          <p:cNvPr id="8" name="TextBox 7"/>
          <p:cNvSpPr txBox="1"/>
          <p:nvPr/>
        </p:nvSpPr>
        <p:spPr>
          <a:xfrm>
            <a:off x="1275036" y="1401497"/>
            <a:ext cx="304800"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66254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1950"/>
            <a:ext cx="8153400" cy="1005840"/>
          </a:xfrm>
        </p:spPr>
        <p:txBody>
          <a:bodyPr>
            <a:normAutofit fontScale="90000"/>
          </a:bodyPr>
          <a:lstStyle/>
          <a:p>
            <a:r>
              <a:rPr lang="en-US" dirty="0"/>
              <a:t>Glitch Code Change Process</a:t>
            </a:r>
            <a:br>
              <a:rPr lang="en-US" dirty="0"/>
            </a:br>
            <a:r>
              <a:rPr lang="en-US" sz="2000" dirty="0"/>
              <a:t>Section 553.73 (8) and Chapter 120 Florida Statutes - Rulemaking Process</a:t>
            </a:r>
            <a:br>
              <a:rPr lang="en-US" sz="2000" dirty="0"/>
            </a:br>
            <a:endParaRPr lang="en-US" sz="2000" dirty="0"/>
          </a:p>
        </p:txBody>
      </p:sp>
      <p:sp>
        <p:nvSpPr>
          <p:cNvPr id="2" name="Slide Number Placeholder 1"/>
          <p:cNvSpPr>
            <a:spLocks noGrp="1"/>
          </p:cNvSpPr>
          <p:nvPr>
            <p:ph type="sldNum" sz="quarter" idx="12"/>
          </p:nvPr>
        </p:nvSpPr>
        <p:spPr/>
        <p:txBody>
          <a:bodyPr/>
          <a:lstStyle/>
          <a:p>
            <a:fld id="{A3F7CB7D-F184-43C7-B6FD-03D728E1BBFF}" type="slidenum">
              <a:rPr kumimoji="0" lang="en-US" smtClean="0">
                <a:solidFill>
                  <a:schemeClr val="bg1"/>
                </a:solidFill>
              </a:rPr>
              <a:pPr/>
              <a:t>19</a:t>
            </a:fld>
            <a:endParaRPr kumimoji="0" lang="en-US" dirty="0">
              <a:solidFill>
                <a:schemeClr val="bg1"/>
              </a:solidFill>
            </a:endParaRPr>
          </a:p>
        </p:txBody>
      </p:sp>
      <p:sp>
        <p:nvSpPr>
          <p:cNvPr id="4" name="Content Placeholder 3"/>
          <p:cNvSpPr>
            <a:spLocks noGrp="1"/>
          </p:cNvSpPr>
          <p:nvPr>
            <p:ph sz="quarter" idx="13"/>
          </p:nvPr>
        </p:nvSpPr>
        <p:spPr/>
        <p:txBody>
          <a:bodyPr>
            <a:normAutofit fontScale="92500" lnSpcReduction="20000"/>
          </a:bodyPr>
          <a:lstStyle/>
          <a:p>
            <a:pPr lvl="0"/>
            <a:r>
              <a:rPr lang="en-US" sz="2800" b="1" dirty="0">
                <a:ln/>
                <a:ea typeface="Meiryo UI" pitchFamily="34" charset="-128"/>
                <a:cs typeface="Meiryo UI" pitchFamily="34" charset="-128"/>
              </a:rPr>
              <a:t>Conflicts within the Florida Building Code</a:t>
            </a:r>
          </a:p>
          <a:p>
            <a:pPr lvl="0"/>
            <a:r>
              <a:rPr lang="en-US" sz="2800" b="1" dirty="0">
                <a:ln/>
                <a:ea typeface="Meiryo UI" pitchFamily="34" charset="-128"/>
                <a:cs typeface="Meiryo UI" pitchFamily="34" charset="-128"/>
              </a:rPr>
              <a:t>Conflicts between the Florida Building Code and the Florida Fire Prevention Code</a:t>
            </a:r>
          </a:p>
          <a:p>
            <a:pPr lvl="0"/>
            <a:r>
              <a:rPr lang="en-US" sz="2800" b="1" dirty="0">
                <a:ln/>
                <a:ea typeface="Meiryo UI" pitchFamily="34" charset="-128"/>
                <a:cs typeface="Meiryo UI" pitchFamily="34" charset="-128"/>
              </a:rPr>
              <a:t>Equivalency of Standards</a:t>
            </a:r>
          </a:p>
          <a:p>
            <a:r>
              <a:rPr lang="en-US" sz="2800" b="1" dirty="0">
                <a:ln/>
                <a:ea typeface="Meiryo UI" pitchFamily="34" charset="-128"/>
                <a:cs typeface="Meiryo UI" pitchFamily="34" charset="-128"/>
              </a:rPr>
              <a:t>Unintended results from the integration of previously adopted amendments</a:t>
            </a:r>
          </a:p>
          <a:p>
            <a:pPr lvl="0"/>
            <a:r>
              <a:rPr lang="en-US" sz="2800" b="1" dirty="0">
                <a:ln/>
                <a:ea typeface="Meiryo UI" pitchFamily="34" charset="-128"/>
                <a:cs typeface="Meiryo UI" pitchFamily="34" charset="-128"/>
              </a:rPr>
              <a:t>Changes to federal or state law</a:t>
            </a:r>
          </a:p>
          <a:p>
            <a:r>
              <a:rPr lang="en-US" sz="2800" b="1" dirty="0">
                <a:ln/>
                <a:ea typeface="Meiryo UI" pitchFamily="34" charset="-128"/>
                <a:cs typeface="Meiryo UI" pitchFamily="34" charset="-128"/>
              </a:rPr>
              <a:t>Updates to the National Electrical Code</a:t>
            </a:r>
          </a:p>
          <a:p>
            <a:pPr lvl="0"/>
            <a:endParaRPr lang="en-US" sz="2800" b="1" dirty="0">
              <a:ln/>
              <a:effectLst>
                <a:outerShdw blurRad="38100" dist="38100" dir="2700000" algn="tl">
                  <a:srgbClr val="000000">
                    <a:alpha val="43137"/>
                  </a:srgbClr>
                </a:outerShdw>
              </a:effectLst>
              <a:ea typeface="Meiryo UI" pitchFamily="34" charset="-128"/>
              <a:cs typeface="Meiryo UI" pitchFamily="34" charset="-128"/>
            </a:endParaRPr>
          </a:p>
          <a:p>
            <a:endParaRPr lang="en-US" sz="2800" b="1" dirty="0">
              <a:ln/>
              <a:effectLst>
                <a:outerShdw blurRad="38100" dist="38100" dir="2700000" algn="tl">
                  <a:srgbClr val="000000">
                    <a:alpha val="43137"/>
                  </a:srgbClr>
                </a:outerShdw>
              </a:effectLst>
              <a:ea typeface="Meiryo UI" pitchFamily="34" charset="-128"/>
              <a:cs typeface="Meiryo UI" pitchFamily="34" charset="-128"/>
            </a:endParaRPr>
          </a:p>
          <a:p>
            <a:pPr lvl="0"/>
            <a:endParaRPr lang="en-US" sz="2800" b="1" dirty="0">
              <a:ln/>
              <a:effectLst>
                <a:outerShdw blurRad="38100" dist="38100" dir="2700000" algn="tl">
                  <a:srgbClr val="000000">
                    <a:alpha val="43137"/>
                  </a:srgbClr>
                </a:outerShdw>
              </a:effectLst>
              <a:ea typeface="Meiryo UI" pitchFamily="34" charset="-128"/>
              <a:cs typeface="Meiryo UI" pitchFamily="34" charset="-128"/>
            </a:endParaRPr>
          </a:p>
          <a:p>
            <a:endParaRPr lang="en-US" dirty="0"/>
          </a:p>
          <a:p>
            <a:endParaRPr lang="en-US" dirty="0"/>
          </a:p>
        </p:txBody>
      </p:sp>
    </p:spTree>
    <p:extLst>
      <p:ext uri="{BB962C8B-B14F-4D97-AF65-F5344CB8AC3E}">
        <p14:creationId xmlns:p14="http://schemas.microsoft.com/office/powerpoint/2010/main" val="119144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half" idx="2"/>
          </p:nvPr>
        </p:nvSpPr>
        <p:spPr/>
        <p:txBody>
          <a:bodyPr/>
          <a:lstStyle/>
          <a:p>
            <a:endParaRPr lang="en-US" dirty="0"/>
          </a:p>
        </p:txBody>
      </p:sp>
      <p:sp>
        <p:nvSpPr>
          <p:cNvPr id="4" name="Rectangle 3"/>
          <p:cNvSpPr>
            <a:spLocks noGrp="1"/>
          </p:cNvSpPr>
          <p:nvPr>
            <p:ph type="title"/>
          </p:nvPr>
        </p:nvSpPr>
        <p:spPr>
          <a:xfrm>
            <a:off x="1600199" y="3543300"/>
            <a:ext cx="7543799" cy="457200"/>
          </a:xfrm>
        </p:spPr>
        <p:txBody>
          <a:bodyPr>
            <a:noAutofit/>
          </a:bodyPr>
          <a:lstStyle/>
          <a:p>
            <a:r>
              <a:rPr lang="en-US" sz="3200" dirty="0">
                <a:effectLst>
                  <a:outerShdw blurRad="38100" dist="38100" dir="2700000" algn="tl">
                    <a:srgbClr val="000000">
                      <a:alpha val="43137"/>
                    </a:srgbClr>
                  </a:outerShdw>
                </a:effectLst>
              </a:rPr>
              <a:t>History of the Florida Building Code</a:t>
            </a:r>
          </a:p>
        </p:txBody>
      </p:sp>
      <p:sp>
        <p:nvSpPr>
          <p:cNvPr id="2" name="Picture Placeholder 1"/>
          <p:cNvSpPr>
            <a:spLocks noGrp="1"/>
          </p:cNvSpPr>
          <p:nvPr>
            <p:ph type="pic" idx="1"/>
          </p:nvPr>
        </p:nvSpPr>
        <p:spPr/>
      </p:sp>
      <p:pic>
        <p:nvPicPr>
          <p:cNvPr id="2052" name="Picture 4" descr="naranjacom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666751"/>
            <a:ext cx="7619995" cy="203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198" y="2692142"/>
            <a:ext cx="7543801" cy="1138773"/>
          </a:xfrm>
          <a:prstGeom prst="rect">
            <a:avLst/>
          </a:prstGeom>
          <a:noFill/>
        </p:spPr>
        <p:txBody>
          <a:bodyPr wrap="square" rtlCol="0">
            <a:spAutoFit/>
          </a:bodyPr>
          <a:lstStyle/>
          <a:p>
            <a:r>
              <a:rPr lang="en-US" sz="1600" dirty="0">
                <a:solidFill>
                  <a:schemeClr val="tx2">
                    <a:lumMod val="10000"/>
                  </a:schemeClr>
                </a:solidFill>
              </a:rPr>
              <a:t>Naranja Lakes in South Dade. Left, just after Hurricane Andrew in 1992. Right, Mandarin Lakes on the same site, 2017.</a:t>
            </a:r>
          </a:p>
          <a:p>
            <a:r>
              <a:rPr lang="en-US" sz="1600" dirty="0">
                <a:solidFill>
                  <a:schemeClr val="tx2">
                    <a:lumMod val="10000"/>
                  </a:schemeClr>
                </a:solidFill>
              </a:rPr>
              <a:t>Miami Herald File</a:t>
            </a:r>
          </a:p>
          <a:p>
            <a:endParaRPr lang="en-US" dirty="0"/>
          </a:p>
        </p:txBody>
      </p:sp>
      <p:sp>
        <p:nvSpPr>
          <p:cNvPr id="6" name="Rectangle 5"/>
          <p:cNvSpPr/>
          <p:nvPr/>
        </p:nvSpPr>
        <p:spPr>
          <a:xfrm>
            <a:off x="1600199" y="57150"/>
            <a:ext cx="4648201" cy="5334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p:cNvSpPr>
            <a:spLocks noGrp="1"/>
          </p:cNvSpPr>
          <p:nvPr>
            <p:ph type="sldNum" sz="quarter" idx="11"/>
          </p:nvPr>
        </p:nvSpPr>
        <p:spPr/>
        <p:txBody>
          <a:bodyPr>
            <a:normAutofit lnSpcReduction="10000"/>
          </a:bodyPr>
          <a:lstStyle/>
          <a:p>
            <a:fld id="{8F82E0A0-C266-4798-8C8F-B9F91E9DA37E}" type="slidenum">
              <a:rPr lang="en-US" smtClean="0"/>
              <a:pPr/>
              <a:t>2</a:t>
            </a:fld>
            <a:endParaRPr lang="en-US" dirty="0"/>
          </a:p>
        </p:txBody>
      </p:sp>
    </p:spTree>
    <p:extLst>
      <p:ext uri="{BB962C8B-B14F-4D97-AF65-F5344CB8AC3E}">
        <p14:creationId xmlns:p14="http://schemas.microsoft.com/office/powerpoint/2010/main" val="211870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800" dirty="0">
                <a:ln w="10160">
                  <a:solidFill>
                    <a:schemeClr val="tx2">
                      <a:lumMod val="50000"/>
                    </a:schemeClr>
                  </a:solidFill>
                  <a:prstDash val="solid"/>
                </a:ln>
                <a:effectLst>
                  <a:outerShdw blurRad="38100" dist="32000" dir="5400000" algn="tl">
                    <a:srgbClr val="000000">
                      <a:alpha val="30000"/>
                    </a:srgbClr>
                  </a:outerShdw>
                </a:effectLst>
              </a:rPr>
              <a:t>Code Printing</a:t>
            </a:r>
            <a:br>
              <a:rPr lang="en-US" sz="3800" dirty="0">
                <a:ln w="10160">
                  <a:solidFill>
                    <a:schemeClr val="tx2">
                      <a:lumMod val="50000"/>
                    </a:schemeClr>
                  </a:solidFill>
                  <a:prstDash val="solid"/>
                </a:ln>
                <a:effectLst>
                  <a:outerShdw blurRad="38100" dist="32000" dir="5400000" algn="tl">
                    <a:srgbClr val="000000">
                      <a:alpha val="30000"/>
                    </a:srgbClr>
                  </a:outerShdw>
                </a:effectLst>
              </a:rPr>
            </a:br>
            <a:r>
              <a:rPr lang="en-US" sz="3800" dirty="0">
                <a:ln w="10160">
                  <a:solidFill>
                    <a:schemeClr val="tx2">
                      <a:lumMod val="50000"/>
                    </a:schemeClr>
                  </a:solidFill>
                  <a:prstDash val="solid"/>
                </a:ln>
                <a:effectLst>
                  <a:outerShdw blurRad="38100" dist="32000" dir="5400000" algn="tl">
                    <a:srgbClr val="000000">
                      <a:alpha val="30000"/>
                    </a:srgbClr>
                  </a:outerShdw>
                </a:effectLst>
              </a:rPr>
              <a:t>Integration 6</a:t>
            </a:r>
            <a:r>
              <a:rPr lang="en-US" sz="3800" baseline="30000" dirty="0">
                <a:ln w="10160">
                  <a:solidFill>
                    <a:schemeClr val="tx2">
                      <a:lumMod val="50000"/>
                    </a:schemeClr>
                  </a:solidFill>
                  <a:prstDash val="solid"/>
                </a:ln>
                <a:effectLst>
                  <a:outerShdw blurRad="38100" dist="32000" dir="5400000" algn="tl">
                    <a:srgbClr val="000000">
                      <a:alpha val="30000"/>
                    </a:srgbClr>
                  </a:outerShdw>
                </a:effectLst>
              </a:rPr>
              <a:t>th</a:t>
            </a:r>
            <a:r>
              <a:rPr lang="en-US" sz="3800" dirty="0">
                <a:ln w="10160">
                  <a:solidFill>
                    <a:schemeClr val="tx2">
                      <a:lumMod val="50000"/>
                    </a:schemeClr>
                  </a:solidFill>
                  <a:prstDash val="solid"/>
                </a:ln>
                <a:effectLst>
                  <a:outerShdw blurRad="38100" dist="32000" dir="5400000" algn="tl">
                    <a:srgbClr val="000000">
                      <a:alpha val="30000"/>
                    </a:srgbClr>
                  </a:outerShdw>
                </a:effectLst>
              </a:rPr>
              <a:t> Edition (2017) FBC</a:t>
            </a:r>
          </a:p>
        </p:txBody>
      </p:sp>
      <p:sp>
        <p:nvSpPr>
          <p:cNvPr id="3" name="Slide Number Placeholder 2"/>
          <p:cNvSpPr>
            <a:spLocks noGrp="1"/>
          </p:cNvSpPr>
          <p:nvPr>
            <p:ph type="sldNum" sz="quarter" idx="12"/>
          </p:nvPr>
        </p:nvSpPr>
        <p:spPr/>
        <p:txBody>
          <a:bodyPr/>
          <a:lstStyle/>
          <a:p>
            <a:fld id="{8F82E0A0-C266-4798-8C8F-B9F91E9DA37E}" type="slidenum">
              <a:rPr lang="en-US" smtClean="0"/>
              <a:pPr/>
              <a:t>20</a:t>
            </a:fld>
            <a:endParaRPr lang="en-US" sz="1800" dirty="0"/>
          </a:p>
        </p:txBody>
      </p:sp>
      <p:sp>
        <p:nvSpPr>
          <p:cNvPr id="4" name="Content Placeholder 3"/>
          <p:cNvSpPr>
            <a:spLocks noGrp="1"/>
          </p:cNvSpPr>
          <p:nvPr>
            <p:ph sz="quarter" idx="13"/>
          </p:nvPr>
        </p:nvSpPr>
        <p:spPr/>
        <p:txBody>
          <a:bodyPr/>
          <a:lstStyle/>
          <a:p>
            <a:endParaRPr lang="en-US"/>
          </a:p>
        </p:txBody>
      </p:sp>
      <p:sp>
        <p:nvSpPr>
          <p:cNvPr id="5" name="TextBox 4"/>
          <p:cNvSpPr txBox="1"/>
          <p:nvPr/>
        </p:nvSpPr>
        <p:spPr>
          <a:xfrm>
            <a:off x="1752600" y="1393031"/>
            <a:ext cx="3657600" cy="3693319"/>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txBody>
          <a:bodyPr>
            <a:spAutoFit/>
          </a:bodyPr>
          <a:lstStyle/>
          <a:p>
            <a:pPr>
              <a:defRPr/>
            </a:pPr>
            <a:endParaRPr lang="en-US" dirty="0">
              <a:solidFill>
                <a:schemeClr val="tx1"/>
              </a:solidFill>
              <a:latin typeface="Arial" pitchFamily="34" charset="0"/>
            </a:endParaRPr>
          </a:p>
          <a:p>
            <a:pPr>
              <a:defRPr/>
            </a:pPr>
            <a:endParaRPr lang="en-US" dirty="0">
              <a:solidFill>
                <a:schemeClr val="tx1"/>
              </a:solidFill>
              <a:latin typeface="Arial" pitchFamily="34" charset="0"/>
            </a:endParaRPr>
          </a:p>
          <a:p>
            <a:pPr>
              <a:defRPr/>
            </a:pPr>
            <a:r>
              <a:rPr lang="en-US" dirty="0">
                <a:solidFill>
                  <a:schemeClr val="tx1"/>
                </a:solidFill>
                <a:latin typeface="Arial" pitchFamily="34" charset="0"/>
              </a:rPr>
              <a:t>• </a:t>
            </a:r>
            <a:r>
              <a:rPr lang="en-US" dirty="0">
                <a:solidFill>
                  <a:schemeClr val="tx1"/>
                </a:solidFill>
                <a:latin typeface="Segoe UI Semibold" panose="020B0702040204020203" pitchFamily="34" charset="0"/>
              </a:rPr>
              <a:t>FBC Florida specific requirements</a:t>
            </a:r>
          </a:p>
          <a:p>
            <a:pPr marL="231775" indent="-231775">
              <a:defRPr/>
            </a:pPr>
            <a:r>
              <a:rPr lang="en-US" dirty="0">
                <a:solidFill>
                  <a:schemeClr val="tx1"/>
                </a:solidFill>
                <a:latin typeface="Segoe UI Semibold" panose="020B0702040204020203" pitchFamily="34" charset="0"/>
              </a:rPr>
              <a:t>• HVHZ (Miami-Dade and Broward counties) requirements</a:t>
            </a:r>
          </a:p>
          <a:p>
            <a:pPr marL="231775" indent="-231775">
              <a:defRPr/>
            </a:pPr>
            <a:r>
              <a:rPr lang="en-US" dirty="0">
                <a:solidFill>
                  <a:schemeClr val="tx1"/>
                </a:solidFill>
                <a:latin typeface="Segoe UI Semibold" panose="020B0702040204020203" pitchFamily="34" charset="0"/>
              </a:rPr>
              <a:t>• Special Occupancy— state rules and statutes</a:t>
            </a:r>
          </a:p>
          <a:p>
            <a:pPr marL="231775" indent="-231775">
              <a:defRPr/>
            </a:pPr>
            <a:r>
              <a:rPr lang="en-US" dirty="0">
                <a:solidFill>
                  <a:schemeClr val="tx1"/>
                </a:solidFill>
                <a:latin typeface="Segoe UI Semibold" panose="020B0702040204020203" pitchFamily="34" charset="0"/>
              </a:rPr>
              <a:t>• Correlation requirements with the Florida Fire Prevention Code</a:t>
            </a:r>
          </a:p>
          <a:p>
            <a:pPr>
              <a:defRPr/>
            </a:pPr>
            <a:endParaRPr lang="en-US" dirty="0">
              <a:solidFill>
                <a:schemeClr val="tx1"/>
              </a:solidFill>
              <a:latin typeface="Segoe UI Semibold" panose="020B0702040204020203" pitchFamily="34" charset="0"/>
            </a:endParaRPr>
          </a:p>
        </p:txBody>
      </p:sp>
      <p:sp>
        <p:nvSpPr>
          <p:cNvPr id="6" name="Rectangle 5"/>
          <p:cNvSpPr/>
          <p:nvPr/>
        </p:nvSpPr>
        <p:spPr>
          <a:xfrm>
            <a:off x="6934200" y="2601686"/>
            <a:ext cx="2667000" cy="4572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ln w="900" cmpd="sng">
                  <a:solidFill>
                    <a:schemeClr val="accent1">
                      <a:satMod val="190000"/>
                      <a:alpha val="55000"/>
                    </a:schemeClr>
                  </a:solidFill>
                  <a:prstDash val="solid"/>
                </a:ln>
                <a:solidFill>
                  <a:sysClr val="windowText" lastClr="000000"/>
                </a:solidFill>
                <a:effectLst>
                  <a:outerShdw blurRad="38100" dist="38100" dir="2700000" algn="tl">
                    <a:srgbClr val="000000">
                      <a:alpha val="43137"/>
                    </a:srgbClr>
                  </a:outerShdw>
                </a:effectLst>
                <a:latin typeface="Segoe UI Semibold" panose="020B0702040204020203" pitchFamily="34" charset="0"/>
              </a:rPr>
              <a:t>Glitch</a:t>
            </a:r>
          </a:p>
        </p:txBody>
      </p:sp>
      <p:pic>
        <p:nvPicPr>
          <p:cNvPr id="7" name="Picture 4" descr="http://www.vacationsandlocations.com/images/florida_icon.gif"/>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4454434" y="1657350"/>
            <a:ext cx="609600" cy="409904"/>
          </a:xfrm>
          <a:prstGeom prst="roundRect">
            <a:avLst>
              <a:gd name="adj" fmla="val 8594"/>
            </a:avLst>
          </a:prstGeom>
          <a:solidFill>
            <a:srgbClr val="FFFFFF">
              <a:shade val="85000"/>
            </a:srgbClr>
          </a:solidFill>
          <a:ln>
            <a:noFill/>
          </a:ln>
          <a:effectLst>
            <a:glow rad="63500">
              <a:schemeClr val="accent4">
                <a:satMod val="175000"/>
                <a:alpha val="40000"/>
              </a:schemeClr>
            </a:glow>
            <a:reflection blurRad="12700" stA="38000" endPos="28000" dist="5000" dir="5400000" sy="-100000" algn="bl" rotWithShape="0"/>
          </a:effectLst>
        </p:spPr>
      </p:pic>
      <p:sp>
        <p:nvSpPr>
          <p:cNvPr id="8" name="Left-Right Arrow 7"/>
          <p:cNvSpPr/>
          <p:nvPr/>
        </p:nvSpPr>
        <p:spPr>
          <a:xfrm>
            <a:off x="990600" y="971550"/>
            <a:ext cx="5181600" cy="633794"/>
          </a:xfrm>
          <a:prstGeom prst="leftRight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effectLst>
                  <a:outerShdw blurRad="38100" dist="38100" dir="2700000" algn="tl">
                    <a:srgbClr val="000000">
                      <a:alpha val="43137"/>
                    </a:srgbClr>
                  </a:outerShdw>
                </a:effectLst>
              </a:rPr>
              <a:t>3 Year Cycle</a:t>
            </a:r>
          </a:p>
        </p:txBody>
      </p:sp>
      <p:pic>
        <p:nvPicPr>
          <p:cNvPr id="9" name="Picture 10" descr="2012 International Building Code: Single Seat"/>
          <p:cNvPicPr>
            <a:picLocks noChangeAspect="1" noChangeArrowheads="1"/>
          </p:cNvPicPr>
          <p:nvPr/>
        </p:nvPicPr>
        <p:blipFill rotWithShape="1">
          <a:blip r:embed="rId3">
            <a:extLst>
              <a:ext uri="{28A0092B-C50C-407E-A947-70E740481C1C}">
                <a14:useLocalDpi xmlns:a14="http://schemas.microsoft.com/office/drawing/2010/main" val="0"/>
              </a:ext>
            </a:extLst>
          </a:blip>
          <a:srcRect l="17778" r="15556"/>
          <a:stretch/>
        </p:blipFill>
        <p:spPr bwMode="auto">
          <a:xfrm>
            <a:off x="228600" y="2128838"/>
            <a:ext cx="1143000" cy="1285875"/>
          </a:xfrm>
          <a:prstGeom prst="rect">
            <a:avLst/>
          </a:prstGeom>
          <a:noFill/>
          <a:ln>
            <a:noFill/>
          </a:ln>
          <a:effectLst>
            <a:outerShdw blurRad="50800" dist="38100" dir="2700000" algn="tl" rotWithShape="0">
              <a:prstClr val="black">
                <a:alpha val="4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10" name="Plus 9"/>
          <p:cNvSpPr/>
          <p:nvPr/>
        </p:nvSpPr>
        <p:spPr>
          <a:xfrm>
            <a:off x="1209675" y="2495550"/>
            <a:ext cx="533400" cy="476250"/>
          </a:xfrm>
          <a:prstGeom prst="mathPlus">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1811927" y="1558290"/>
            <a:ext cx="2667000" cy="4000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n w="6350" cmpd="sng">
                  <a:solidFill>
                    <a:schemeClr val="tx1"/>
                  </a:solidFill>
                  <a:prstDash val="solid"/>
                </a:ln>
                <a:solidFill>
                  <a:schemeClr val="tx1"/>
                </a:solidFill>
                <a:latin typeface="Segoe UI Semibold" panose="020B0702040204020203" pitchFamily="34" charset="0"/>
              </a:rPr>
              <a:t>Florida Specific Requirement</a:t>
            </a:r>
          </a:p>
        </p:txBody>
      </p:sp>
      <p:pic>
        <p:nvPicPr>
          <p:cNvPr id="12" name="Picture 12" descr="http://ecodes.biz/ecodes_support/free_resources/14FloridaDraft/images/2014_FL-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990" y="2352238"/>
            <a:ext cx="952500" cy="92868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0012" y="3528409"/>
            <a:ext cx="1330325" cy="954107"/>
          </a:xfrm>
          <a:prstGeom prst="rect">
            <a:avLst/>
          </a:prstGeom>
          <a:noFill/>
        </p:spPr>
        <p:txBody>
          <a:bodyPr wrap="square" rtlCol="0">
            <a:spAutoFit/>
          </a:bodyPr>
          <a:lstStyle/>
          <a:p>
            <a:pPr algn="ctr"/>
            <a:r>
              <a:rPr lang="en-US" sz="2800" dirty="0">
                <a:solidFill>
                  <a:schemeClr val="tx1"/>
                </a:solidFill>
                <a:latin typeface="Segoe UI Semibold" panose="020B0702040204020203" pitchFamily="34" charset="0"/>
              </a:rPr>
              <a:t>2015 IBC</a:t>
            </a:r>
          </a:p>
        </p:txBody>
      </p:sp>
      <p:sp>
        <p:nvSpPr>
          <p:cNvPr id="14" name="TextBox 13"/>
          <p:cNvSpPr txBox="1"/>
          <p:nvPr/>
        </p:nvSpPr>
        <p:spPr>
          <a:xfrm>
            <a:off x="5229841" y="3315022"/>
            <a:ext cx="2520951" cy="954107"/>
          </a:xfrm>
          <a:prstGeom prst="rect">
            <a:avLst/>
          </a:prstGeom>
          <a:noFill/>
        </p:spPr>
        <p:txBody>
          <a:bodyPr wrap="square" rtlCol="0">
            <a:spAutoFit/>
          </a:bodyPr>
          <a:lstStyle/>
          <a:p>
            <a:pPr algn="ctr"/>
            <a:r>
              <a:rPr lang="en-US" sz="2800" dirty="0">
                <a:solidFill>
                  <a:schemeClr val="tx1"/>
                </a:solidFill>
                <a:latin typeface="Segoe UI Semibold" panose="020B0702040204020203" pitchFamily="34" charset="0"/>
              </a:rPr>
              <a:t>6</a:t>
            </a:r>
            <a:r>
              <a:rPr lang="en-US" sz="2800" baseline="30000" dirty="0">
                <a:solidFill>
                  <a:schemeClr val="tx1"/>
                </a:solidFill>
                <a:latin typeface="Segoe UI Semibold" panose="020B0702040204020203" pitchFamily="34" charset="0"/>
              </a:rPr>
              <a:t>th</a:t>
            </a:r>
            <a:r>
              <a:rPr lang="en-US" sz="2800" dirty="0">
                <a:solidFill>
                  <a:schemeClr val="tx1"/>
                </a:solidFill>
                <a:latin typeface="Segoe UI Semibold" panose="020B0702040204020203" pitchFamily="34" charset="0"/>
              </a:rPr>
              <a:t> Edition (2017) FBC</a:t>
            </a:r>
          </a:p>
        </p:txBody>
      </p:sp>
      <p:sp>
        <p:nvSpPr>
          <p:cNvPr id="15" name="Right Arrow 14"/>
          <p:cNvSpPr/>
          <p:nvPr/>
        </p:nvSpPr>
        <p:spPr>
          <a:xfrm>
            <a:off x="6735619" y="2571750"/>
            <a:ext cx="685800" cy="571500"/>
          </a:xfrm>
          <a:prstGeom prst="rightArrow">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ight Arrow 15"/>
          <p:cNvSpPr/>
          <p:nvPr/>
        </p:nvSpPr>
        <p:spPr>
          <a:xfrm>
            <a:off x="5486400" y="2571750"/>
            <a:ext cx="685800" cy="571500"/>
          </a:xfrm>
          <a:prstGeom prst="rightArrow">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Footer Placeholder 1"/>
          <p:cNvSpPr>
            <a:spLocks noGrp="1"/>
          </p:cNvSpPr>
          <p:nvPr>
            <p:ph type="ftr" sz="quarter" idx="11"/>
          </p:nvPr>
        </p:nvSpPr>
        <p:spPr>
          <a:xfrm>
            <a:off x="609601" y="4686155"/>
            <a:ext cx="5421083" cy="273844"/>
          </a:xfrm>
        </p:spPr>
        <p:txBody>
          <a:bodyPr/>
          <a:lstStyle/>
          <a:p>
            <a:endParaRPr lang="en-US" dirty="0"/>
          </a:p>
        </p:txBody>
      </p:sp>
    </p:spTree>
    <p:extLst>
      <p:ext uri="{BB962C8B-B14F-4D97-AF65-F5344CB8AC3E}">
        <p14:creationId xmlns:p14="http://schemas.microsoft.com/office/powerpoint/2010/main" val="257539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110"/>
            <a:ext cx="8763000" cy="1005840"/>
          </a:xfrm>
        </p:spPr>
        <p:txBody>
          <a:bodyPr>
            <a:normAutofit fontScale="90000"/>
          </a:bodyPr>
          <a:lstStyle/>
          <a:p>
            <a:r>
              <a:rPr lang="en-US" b="1" cap="all" dirty="0">
                <a:ln w="12700" cmpd="sng">
                  <a:noFill/>
                  <a:prstDash val="solid"/>
                </a:ln>
                <a:solidFill>
                  <a:schemeClr val="tx1"/>
                </a:solidFill>
                <a:effectLst>
                  <a:outerShdw blurRad="38100" dist="38100" dir="2700000" algn="tl">
                    <a:srgbClr val="000000">
                      <a:alpha val="43137"/>
                    </a:srgbClr>
                  </a:outerShdw>
                </a:effectLst>
              </a:rPr>
              <a:t>Code Printing</a:t>
            </a:r>
            <a:br>
              <a:rPr lang="en-US" b="1" cap="all" dirty="0">
                <a:ln w="12700" cmpd="sng">
                  <a:noFill/>
                  <a:prstDash val="solid"/>
                </a:ln>
                <a:solidFill>
                  <a:schemeClr val="tx1"/>
                </a:solidFill>
                <a:effectLst>
                  <a:outerShdw blurRad="38100" dist="38100" dir="2700000" algn="tl">
                    <a:srgbClr val="000000">
                      <a:alpha val="43137"/>
                    </a:srgbClr>
                  </a:outerShdw>
                </a:effectLst>
              </a:rPr>
            </a:br>
            <a:r>
              <a:rPr lang="en-US" b="1" cap="all" dirty="0">
                <a:ln w="9000" cmpd="sng">
                  <a:noFill/>
                  <a:prstDash val="solid"/>
                </a:ln>
                <a:solidFill>
                  <a:schemeClr val="tx1"/>
                </a:solidFill>
                <a:effectLst>
                  <a:outerShdw blurRad="38100" dist="38100" dir="2700000" algn="tl">
                    <a:srgbClr val="000000">
                      <a:alpha val="43137"/>
                    </a:srgbClr>
                  </a:outerShdw>
                </a:effectLst>
              </a:rPr>
              <a:t>Integration 7</a:t>
            </a:r>
            <a:r>
              <a:rPr lang="en-US" b="1" cap="all" baseline="30000" dirty="0">
                <a:ln w="9000" cmpd="sng">
                  <a:noFill/>
                  <a:prstDash val="solid"/>
                </a:ln>
                <a:solidFill>
                  <a:schemeClr val="tx1"/>
                </a:solidFill>
                <a:effectLst>
                  <a:outerShdw blurRad="38100" dist="38100" dir="2700000" algn="tl">
                    <a:srgbClr val="000000">
                      <a:alpha val="43137"/>
                    </a:srgbClr>
                  </a:outerShdw>
                </a:effectLst>
              </a:rPr>
              <a:t>th</a:t>
            </a:r>
            <a:r>
              <a:rPr lang="en-US" b="1" cap="all" dirty="0">
                <a:ln w="9000" cmpd="sng">
                  <a:noFill/>
                  <a:prstDash val="solid"/>
                </a:ln>
                <a:solidFill>
                  <a:schemeClr val="tx1"/>
                </a:solidFill>
                <a:effectLst>
                  <a:outerShdw blurRad="38100" dist="38100" dir="2700000" algn="tl">
                    <a:srgbClr val="000000">
                      <a:alpha val="43137"/>
                    </a:srgbClr>
                  </a:outerShdw>
                </a:effectLst>
              </a:rPr>
              <a:t> Edition (2020) FBC</a:t>
            </a:r>
            <a:endParaRPr lang="en-US" dirty="0"/>
          </a:p>
        </p:txBody>
      </p:sp>
      <p:sp>
        <p:nvSpPr>
          <p:cNvPr id="3" name="Slide Number Placeholder 2"/>
          <p:cNvSpPr>
            <a:spLocks noGrp="1"/>
          </p:cNvSpPr>
          <p:nvPr>
            <p:ph type="sldNum" sz="quarter" idx="12"/>
          </p:nvPr>
        </p:nvSpPr>
        <p:spPr/>
        <p:txBody>
          <a:bodyPr/>
          <a:lstStyle/>
          <a:p>
            <a:fld id="{8F82E0A0-C266-4798-8C8F-B9F91E9DA37E}" type="slidenum">
              <a:rPr lang="en-US" smtClean="0"/>
              <a:pPr/>
              <a:t>21</a:t>
            </a:fld>
            <a:endParaRPr lang="en-US" sz="1800" dirty="0"/>
          </a:p>
        </p:txBody>
      </p:sp>
      <p:sp>
        <p:nvSpPr>
          <p:cNvPr id="4" name="Content Placeholder 3"/>
          <p:cNvSpPr>
            <a:spLocks noGrp="1"/>
          </p:cNvSpPr>
          <p:nvPr>
            <p:ph sz="quarter" idx="13"/>
          </p:nvPr>
        </p:nvSpPr>
        <p:spPr/>
        <p:txBody>
          <a:bodyPr/>
          <a:lstStyle/>
          <a:p>
            <a:endParaRPr lang="en-US"/>
          </a:p>
        </p:txBody>
      </p:sp>
      <p:sp>
        <p:nvSpPr>
          <p:cNvPr id="5" name="TextBox 4"/>
          <p:cNvSpPr txBox="1"/>
          <p:nvPr/>
        </p:nvSpPr>
        <p:spPr>
          <a:xfrm>
            <a:off x="2440578" y="1981200"/>
            <a:ext cx="3657600" cy="2585323"/>
          </a:xfrm>
          <a:prstGeom prst="rect">
            <a:avLst/>
          </a:prstGeom>
          <a:solidFill>
            <a:schemeClr val="bg1"/>
          </a:solidFill>
          <a:ln w="38100">
            <a:solidFill>
              <a:schemeClr val="tx1"/>
            </a:solidFill>
          </a:ln>
          <a:effectLst/>
        </p:spPr>
        <p:txBody>
          <a:bodyPr>
            <a:spAutoFit/>
          </a:bodyPr>
          <a:lstStyle/>
          <a:p>
            <a:pPr marL="285750" indent="-285750">
              <a:buFont typeface="Arial" panose="020B0604020202020204" pitchFamily="34" charset="0"/>
              <a:buChar char="•"/>
              <a:defRPr/>
            </a:pPr>
            <a:r>
              <a:rPr lang="en-US" b="1" dirty="0">
                <a:latin typeface="Segoe UI Semibold" panose="020B0702040204020203" pitchFamily="34" charset="0"/>
              </a:rPr>
              <a:t>Florida Supplement (9/19/2019)</a:t>
            </a:r>
          </a:p>
          <a:p>
            <a:pPr marL="285750" indent="-285750">
              <a:buFont typeface="Arial" panose="020B0604020202020204" pitchFamily="34" charset="0"/>
              <a:buChar char="•"/>
              <a:defRPr/>
            </a:pPr>
            <a:r>
              <a:rPr lang="en-US" b="1" dirty="0">
                <a:latin typeface="Segoe UI Semibold" panose="020B0702040204020203" pitchFamily="34" charset="0"/>
              </a:rPr>
              <a:t>Integrated (4/20/2020)</a:t>
            </a:r>
          </a:p>
          <a:p>
            <a:pPr marL="285750" indent="-285750">
              <a:buFont typeface="Arial" panose="020B0604020202020204" pitchFamily="34" charset="0"/>
              <a:buChar char="•"/>
              <a:defRPr/>
            </a:pPr>
            <a:r>
              <a:rPr lang="en-US" b="1" dirty="0">
                <a:latin typeface="Segoe UI Semibold" panose="020B0702040204020203" pitchFamily="34" charset="0"/>
              </a:rPr>
              <a:t>Rulemaking Hearing (6/8/2020)</a:t>
            </a:r>
          </a:p>
          <a:p>
            <a:pPr marL="285750" indent="-285750">
              <a:buFont typeface="Arial" panose="020B0604020202020204" pitchFamily="34" charset="0"/>
              <a:buChar char="•"/>
              <a:defRPr/>
            </a:pPr>
            <a:r>
              <a:rPr lang="en-US" b="1" dirty="0">
                <a:latin typeface="Segoe UI Semibold" panose="020B0702040204020203" pitchFamily="34" charset="0"/>
              </a:rPr>
              <a:t>Code takes effect no sooner than 6 months after publication</a:t>
            </a:r>
          </a:p>
          <a:p>
            <a:pPr marL="285750" indent="-285750">
              <a:buFont typeface="Arial" panose="020B0604020202020204" pitchFamily="34" charset="0"/>
              <a:buChar char="•"/>
              <a:defRPr/>
            </a:pPr>
            <a:r>
              <a:rPr lang="en-US" b="1" dirty="0">
                <a:latin typeface="Segoe UI Semibold" panose="020B0702040204020203" pitchFamily="34" charset="0"/>
              </a:rPr>
              <a:t>Effective Date </a:t>
            </a:r>
            <a:r>
              <a:rPr lang="en-US" b="1" i="1" dirty="0">
                <a:latin typeface="Segoe UI Semibold" panose="020B0702040204020203" pitchFamily="34" charset="0"/>
              </a:rPr>
              <a:t>(12/31/2020)</a:t>
            </a:r>
          </a:p>
        </p:txBody>
      </p:sp>
      <p:sp>
        <p:nvSpPr>
          <p:cNvPr id="6" name="Rectangle 5"/>
          <p:cNvSpPr/>
          <p:nvPr/>
        </p:nvSpPr>
        <p:spPr>
          <a:xfrm>
            <a:off x="7200900" y="2448222"/>
            <a:ext cx="2667000" cy="4572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ln w="12700" cmpd="sng">
                  <a:solidFill>
                    <a:schemeClr val="tx2">
                      <a:alpha val="55000"/>
                    </a:schemeClr>
                  </a:solidFill>
                  <a:prstDash val="solid"/>
                </a:ln>
                <a:solidFill>
                  <a:schemeClr val="tx2">
                    <a:lumMod val="75000"/>
                  </a:schemeClr>
                </a:solidFill>
                <a:latin typeface="Segoe UI Semibold" panose="020B0702040204020203" pitchFamily="34" charset="0"/>
              </a:rPr>
              <a:t>Glitch</a:t>
            </a:r>
          </a:p>
        </p:txBody>
      </p:sp>
      <p:sp>
        <p:nvSpPr>
          <p:cNvPr id="7" name="Left-Right Arrow 6"/>
          <p:cNvSpPr/>
          <p:nvPr/>
        </p:nvSpPr>
        <p:spPr>
          <a:xfrm>
            <a:off x="83332" y="4476750"/>
            <a:ext cx="8673920" cy="415052"/>
          </a:xfrm>
          <a:prstGeom prst="lef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effectLst>
                  <a:outerShdw blurRad="38100" dist="38100" dir="2700000" algn="tl">
                    <a:srgbClr val="000000">
                      <a:alpha val="43137"/>
                    </a:srgbClr>
                  </a:outerShdw>
                </a:effectLst>
                <a:latin typeface="Segoe UI Semibold" panose="020B0702040204020203" pitchFamily="34" charset="0"/>
              </a:rPr>
              <a:t>3 Year - ~41 Month Cycle</a:t>
            </a:r>
          </a:p>
        </p:txBody>
      </p:sp>
      <p:pic>
        <p:nvPicPr>
          <p:cNvPr id="8" name="Picture 12" descr="http://ecodes.biz/ecodes_support/free_resources/14FloridaDraft/images/2014_FL-Buil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282" y="2278856"/>
            <a:ext cx="952500" cy="92868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55675" y="3135868"/>
            <a:ext cx="1330325" cy="369332"/>
          </a:xfrm>
          <a:prstGeom prst="rect">
            <a:avLst/>
          </a:prstGeom>
          <a:noFill/>
        </p:spPr>
        <p:txBody>
          <a:bodyPr wrap="square" rtlCol="0">
            <a:spAutoFit/>
          </a:bodyPr>
          <a:lstStyle/>
          <a:p>
            <a:pPr algn="ctr"/>
            <a:r>
              <a:rPr lang="en-US" b="1" dirty="0">
                <a:ln w="12700">
                  <a:solidFill>
                    <a:schemeClr val="tx2"/>
                  </a:solidFill>
                </a:ln>
                <a:solidFill>
                  <a:schemeClr val="tx1"/>
                </a:solidFill>
                <a:latin typeface="Segoe UI Semibold" panose="020B0702040204020203" pitchFamily="34" charset="0"/>
              </a:rPr>
              <a:t>2017 FBC</a:t>
            </a:r>
          </a:p>
        </p:txBody>
      </p:sp>
      <p:sp>
        <p:nvSpPr>
          <p:cNvPr id="10" name="TextBox 9"/>
          <p:cNvSpPr txBox="1"/>
          <p:nvPr/>
        </p:nvSpPr>
        <p:spPr>
          <a:xfrm>
            <a:off x="6172200" y="3200400"/>
            <a:ext cx="2793559" cy="338554"/>
          </a:xfrm>
          <a:prstGeom prst="rect">
            <a:avLst/>
          </a:prstGeom>
          <a:noFill/>
        </p:spPr>
        <p:txBody>
          <a:bodyPr wrap="square" rtlCol="0">
            <a:spAutoFit/>
          </a:bodyPr>
          <a:lstStyle/>
          <a:p>
            <a:pPr algn="ctr"/>
            <a:r>
              <a:rPr lang="en-US" sz="1600" b="1" dirty="0">
                <a:ln w="6350">
                  <a:solidFill>
                    <a:schemeClr val="tx2"/>
                  </a:solidFill>
                </a:ln>
                <a:solidFill>
                  <a:schemeClr val="tx1"/>
                </a:solidFill>
                <a:latin typeface="Segoe UI Semibold" panose="020B0702040204020203" pitchFamily="34" charset="0"/>
              </a:rPr>
              <a:t>7</a:t>
            </a:r>
            <a:r>
              <a:rPr lang="en-US" sz="1600" b="1" baseline="30000" dirty="0">
                <a:ln w="6350">
                  <a:solidFill>
                    <a:schemeClr val="tx2"/>
                  </a:solidFill>
                </a:ln>
                <a:solidFill>
                  <a:schemeClr val="tx1"/>
                </a:solidFill>
                <a:latin typeface="Segoe UI Semibold" panose="020B0702040204020203" pitchFamily="34" charset="0"/>
              </a:rPr>
              <a:t>th</a:t>
            </a:r>
            <a:r>
              <a:rPr lang="en-US" sz="1600" b="1" dirty="0">
                <a:ln w="6350">
                  <a:solidFill>
                    <a:schemeClr val="tx2"/>
                  </a:solidFill>
                </a:ln>
                <a:solidFill>
                  <a:schemeClr val="tx1"/>
                </a:solidFill>
                <a:latin typeface="Segoe UI Semibold" panose="020B0702040204020203" pitchFamily="34" charset="0"/>
              </a:rPr>
              <a:t> Edition (2020) FBC</a:t>
            </a:r>
          </a:p>
        </p:txBody>
      </p:sp>
      <p:sp>
        <p:nvSpPr>
          <p:cNvPr id="11" name="Right Arrow 10"/>
          <p:cNvSpPr/>
          <p:nvPr/>
        </p:nvSpPr>
        <p:spPr>
          <a:xfrm>
            <a:off x="7696200" y="2576464"/>
            <a:ext cx="342900" cy="28575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6400800" y="2571750"/>
            <a:ext cx="541482" cy="3429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Left-Right Arrow 12"/>
          <p:cNvSpPr/>
          <p:nvPr/>
        </p:nvSpPr>
        <p:spPr>
          <a:xfrm rot="5400000">
            <a:off x="5033026" y="3046354"/>
            <a:ext cx="2585323" cy="455022"/>
          </a:xfrm>
          <a:prstGeom prst="lef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latin typeface="Segoe UI Semibold" panose="020B0702040204020203" pitchFamily="34" charset="0"/>
              </a:rPr>
              <a:t>15 months</a:t>
            </a:r>
          </a:p>
        </p:txBody>
      </p:sp>
      <p:pic>
        <p:nvPicPr>
          <p:cNvPr id="14" name="Picture 2" descr="Florida Building Code - Building, Sixth Edition (2017) (Cover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682" y="2524027"/>
            <a:ext cx="901830" cy="676373"/>
          </a:xfrm>
          <a:prstGeom prst="rect">
            <a:avLst/>
          </a:prstGeom>
          <a:noFill/>
          <a:extLst>
            <a:ext uri="{909E8E84-426E-40DD-AFC4-6F175D3DCCD1}">
              <a14:hiddenFill xmlns:a14="http://schemas.microsoft.com/office/drawing/2010/main">
                <a:solidFill>
                  <a:srgbClr val="FFFFFF"/>
                </a:solidFill>
              </a14:hiddenFill>
            </a:ext>
          </a:extLst>
        </p:spPr>
      </p:pic>
      <p:sp>
        <p:nvSpPr>
          <p:cNvPr id="15" name="Plus 14"/>
          <p:cNvSpPr/>
          <p:nvPr/>
        </p:nvSpPr>
        <p:spPr>
          <a:xfrm>
            <a:off x="2057400" y="2576464"/>
            <a:ext cx="383178" cy="395513"/>
          </a:xfrm>
          <a:prstGeom prst="mathPlus">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41865" y="2400300"/>
            <a:ext cx="1112817" cy="1015663"/>
          </a:xfrm>
          <a:prstGeom prst="rect">
            <a:avLst/>
          </a:prstGeom>
          <a:noFill/>
        </p:spPr>
        <p:txBody>
          <a:bodyPr wrap="square" rtlCol="0">
            <a:spAutoFit/>
          </a:bodyPr>
          <a:lstStyle/>
          <a:p>
            <a:r>
              <a:rPr lang="en-US" sz="2000" b="1" dirty="0">
                <a:ln w="12700">
                  <a:solidFill>
                    <a:schemeClr val="tx2"/>
                  </a:solidFill>
                </a:ln>
                <a:latin typeface="Segoe UI Semibold" panose="020B0702040204020203" pitchFamily="34" charset="0"/>
              </a:rPr>
              <a:t>Review</a:t>
            </a:r>
          </a:p>
          <a:p>
            <a:r>
              <a:rPr lang="en-US" sz="2000" b="1" dirty="0">
                <a:ln w="12700">
                  <a:solidFill>
                    <a:schemeClr val="tx2"/>
                  </a:solidFill>
                </a:ln>
                <a:latin typeface="Segoe UI Semibold" panose="020B0702040204020203" pitchFamily="34" charset="0"/>
              </a:rPr>
              <a:t>    +</a:t>
            </a:r>
          </a:p>
          <a:p>
            <a:r>
              <a:rPr lang="en-US" sz="2000" b="1" dirty="0">
                <a:ln w="12700">
                  <a:solidFill>
                    <a:schemeClr val="tx2"/>
                  </a:solidFill>
                </a:ln>
                <a:latin typeface="Segoe UI Semibold" panose="020B0702040204020203" pitchFamily="34" charset="0"/>
              </a:rPr>
              <a:t>Original</a:t>
            </a:r>
          </a:p>
        </p:txBody>
      </p:sp>
      <p:cxnSp>
        <p:nvCxnSpPr>
          <p:cNvPr id="17" name="Straight Connector 16"/>
          <p:cNvCxnSpPr/>
          <p:nvPr/>
        </p:nvCxnSpPr>
        <p:spPr>
          <a:xfrm flipH="1">
            <a:off x="955675" y="1657350"/>
            <a:ext cx="3663" cy="2909173"/>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8" name="Plus 17"/>
          <p:cNvSpPr/>
          <p:nvPr/>
        </p:nvSpPr>
        <p:spPr>
          <a:xfrm>
            <a:off x="765175" y="2714536"/>
            <a:ext cx="390688" cy="400228"/>
          </a:xfrm>
          <a:prstGeom prst="mathPlus">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ooter Placeholder 1"/>
          <p:cNvSpPr>
            <a:spLocks noGrp="1"/>
          </p:cNvSpPr>
          <p:nvPr>
            <p:ph type="ftr" sz="quarter" idx="11"/>
          </p:nvPr>
        </p:nvSpPr>
        <p:spPr>
          <a:xfrm>
            <a:off x="609601" y="4686155"/>
            <a:ext cx="5421083" cy="273844"/>
          </a:xfrm>
        </p:spPr>
        <p:txBody>
          <a:bodyPr/>
          <a:lstStyle/>
          <a:p>
            <a:endParaRPr lang="en-US" dirty="0"/>
          </a:p>
        </p:txBody>
      </p:sp>
    </p:spTree>
    <p:extLst>
      <p:ext uri="{BB962C8B-B14F-4D97-AF65-F5344CB8AC3E}">
        <p14:creationId xmlns:p14="http://schemas.microsoft.com/office/powerpoint/2010/main" val="3322010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a:solidFill>
                    <a:schemeClr val="tx2">
                      <a:lumMod val="50000"/>
                    </a:schemeClr>
                  </a:solidFill>
                </a:ln>
              </a:rPr>
              <a:t>Code amendment questions regarding fiscal and other impacts:</a:t>
            </a:r>
            <a:endParaRPr lang="en-US" dirty="0"/>
          </a:p>
        </p:txBody>
      </p:sp>
      <p:sp>
        <p:nvSpPr>
          <p:cNvPr id="3" name="Slide Number Placeholder 2"/>
          <p:cNvSpPr>
            <a:spLocks noGrp="1"/>
          </p:cNvSpPr>
          <p:nvPr>
            <p:ph type="sldNum" sz="quarter" idx="12"/>
          </p:nvPr>
        </p:nvSpPr>
        <p:spPr/>
        <p:txBody>
          <a:bodyPr/>
          <a:lstStyle/>
          <a:p>
            <a:fld id="{8F82E0A0-C266-4798-8C8F-B9F91E9DA37E}" type="slidenum">
              <a:rPr lang="en-US" smtClean="0"/>
              <a:pPr/>
              <a:t>22</a:t>
            </a:fld>
            <a:endParaRPr lang="en-US" sz="1800" dirty="0"/>
          </a:p>
        </p:txBody>
      </p:sp>
      <p:sp>
        <p:nvSpPr>
          <p:cNvPr id="4" name="Content Placeholder 3"/>
          <p:cNvSpPr>
            <a:spLocks noGrp="1"/>
          </p:cNvSpPr>
          <p:nvPr>
            <p:ph sz="quarter" idx="13"/>
          </p:nvPr>
        </p:nvSpPr>
        <p:spPr>
          <a:xfrm>
            <a:off x="609600" y="1352550"/>
            <a:ext cx="8153400" cy="3657600"/>
          </a:xfrm>
        </p:spPr>
        <p:txBody>
          <a:bodyPr>
            <a:normAutofit fontScale="55000" lnSpcReduction="20000"/>
          </a:bodyPr>
          <a:lstStyle/>
          <a:p>
            <a:pPr lvl="0"/>
            <a:r>
              <a:rPr lang="en-US" sz="3300" dirty="0"/>
              <a:t>Impact to local entity relative to enforcement of code</a:t>
            </a:r>
          </a:p>
          <a:p>
            <a:pPr lvl="0"/>
            <a:r>
              <a:rPr lang="en-US" sz="3300" dirty="0"/>
              <a:t>Impact to building and property owners relative to cost of compliance with code</a:t>
            </a:r>
          </a:p>
          <a:p>
            <a:pPr lvl="0"/>
            <a:r>
              <a:rPr lang="en-US" sz="3300" dirty="0"/>
              <a:t>Impact to industry relative to the cost of compliance with code</a:t>
            </a:r>
          </a:p>
          <a:p>
            <a:pPr lvl="0"/>
            <a:r>
              <a:rPr lang="en-US" sz="3300" dirty="0"/>
              <a:t>Impact to small business relative to the cost of compliance with code</a:t>
            </a:r>
          </a:p>
          <a:p>
            <a:pPr lvl="0"/>
            <a:r>
              <a:rPr lang="en-US" sz="3300" dirty="0"/>
              <a:t>Has a reasonable and substantial connection with health, safety and welfare of the general public</a:t>
            </a:r>
          </a:p>
          <a:p>
            <a:pPr lvl="0"/>
            <a:r>
              <a:rPr lang="en-US" sz="3300" dirty="0"/>
              <a:t>Strengthens or improves the code, and provide equivalent or better products, methods, or system of construction</a:t>
            </a:r>
          </a:p>
          <a:p>
            <a:pPr lvl="0"/>
            <a:r>
              <a:rPr lang="en-US" sz="3300" dirty="0"/>
              <a:t>Does not discriminate against materials, products, methods, or systems of construction of demonstrated capabilities </a:t>
            </a:r>
          </a:p>
          <a:p>
            <a:pPr lvl="0"/>
            <a:r>
              <a:rPr lang="en-US" sz="3300" dirty="0"/>
              <a:t>Does not degrade the effectiveness of the code</a:t>
            </a:r>
          </a:p>
          <a:p>
            <a:endParaRPr lang="en-US" dirty="0"/>
          </a:p>
        </p:txBody>
      </p:sp>
    </p:spTree>
    <p:extLst>
      <p:ext uri="{BB962C8B-B14F-4D97-AF65-F5344CB8AC3E}">
        <p14:creationId xmlns:p14="http://schemas.microsoft.com/office/powerpoint/2010/main" val="2513185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11" name="Picture Placeholder 10"/>
          <p:cNvGraphicFramePr>
            <a:graphicFrameLocks noGrp="1"/>
          </p:cNvGraphicFramePr>
          <p:nvPr>
            <p:ph type="pic" idx="1"/>
            <p:extLst>
              <p:ext uri="{D42A27DB-BD31-4B8C-83A1-F6EECF244321}">
                <p14:modId xmlns:p14="http://schemas.microsoft.com/office/powerpoint/2010/main" val="3031333277"/>
              </p:ext>
            </p:extLst>
          </p:nvPr>
        </p:nvGraphicFramePr>
        <p:xfrm>
          <a:off x="1557338" y="0"/>
          <a:ext cx="7586662" cy="341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Grp="1"/>
          </p:cNvSpPr>
          <p:nvPr>
            <p:ph type="body" sz="half" idx="2"/>
          </p:nvPr>
        </p:nvSpPr>
        <p:spPr/>
        <p:txBody>
          <a:bodyPr>
            <a:normAutofit fontScale="92500"/>
          </a:bodyPr>
          <a:lstStyle/>
          <a:p>
            <a:r>
              <a:rPr lang="en-US"/>
              <a:t>Codes and Standards – Department of Business and Professional Regulation</a:t>
            </a:r>
            <a:endParaRPr lang="en-US" dirty="0"/>
          </a:p>
        </p:txBody>
      </p:sp>
      <p:sp>
        <p:nvSpPr>
          <p:cNvPr id="16" name="Title 15"/>
          <p:cNvSpPr>
            <a:spLocks noGrp="1"/>
          </p:cNvSpPr>
          <p:nvPr>
            <p:ph type="title"/>
          </p:nvPr>
        </p:nvSpPr>
        <p:spPr/>
        <p:txBody>
          <a:bodyPr>
            <a:normAutofit fontScale="90000"/>
          </a:bodyPr>
          <a:lstStyle/>
          <a:p>
            <a:endParaRPr lang="en-US"/>
          </a:p>
        </p:txBody>
      </p:sp>
      <p:sp>
        <p:nvSpPr>
          <p:cNvPr id="12" name="Slide Number Placeholder 11"/>
          <p:cNvSpPr>
            <a:spLocks noGrp="1"/>
          </p:cNvSpPr>
          <p:nvPr>
            <p:ph type="sldNum" sz="quarter" idx="11"/>
          </p:nvPr>
        </p:nvSpPr>
        <p:spPr/>
        <p:txBody>
          <a:bodyPr/>
          <a:lstStyle/>
          <a:p>
            <a:fld id="{8F82E0A0-C266-4798-8C8F-B9F91E9DA37E}" type="slidenum">
              <a:rPr lang="en-US" smtClean="0"/>
              <a:pPr/>
              <a:t>23</a:t>
            </a:fld>
            <a:endParaRPr lang="en-US" dirty="0"/>
          </a:p>
        </p:txBody>
      </p:sp>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800" dirty="0"/>
              <a:t>History:</a:t>
            </a:r>
          </a:p>
        </p:txBody>
      </p:sp>
      <p:sp>
        <p:nvSpPr>
          <p:cNvPr id="6" name="Slide Number Placeholder 5"/>
          <p:cNvSpPr>
            <a:spLocks noGrp="1"/>
          </p:cNvSpPr>
          <p:nvPr>
            <p:ph type="sldNum" sz="quarter" idx="12"/>
          </p:nvPr>
        </p:nvSpPr>
        <p:spPr/>
        <p:txBody>
          <a:bodyPr/>
          <a:lstStyle/>
          <a:p>
            <a:fld id="{8F82E0A0-C266-4798-8C8F-B9F91E9DA37E}" type="slidenum">
              <a:rPr lang="en-US" smtClean="0"/>
              <a:pPr/>
              <a:t>3</a:t>
            </a:fld>
            <a:endParaRPr lang="en-US"/>
          </a:p>
        </p:txBody>
      </p:sp>
      <p:sp>
        <p:nvSpPr>
          <p:cNvPr id="3" name="Rectangle 2"/>
          <p:cNvSpPr>
            <a:spLocks noGrp="1"/>
          </p:cNvSpPr>
          <p:nvPr>
            <p:ph sz="quarter" idx="13"/>
          </p:nvPr>
        </p:nvSpPr>
        <p:spPr/>
        <p:txBody>
          <a:bodyPr>
            <a:normAutofit fontScale="55000" lnSpcReduction="20000"/>
          </a:bodyPr>
          <a:lstStyle/>
          <a:p>
            <a:r>
              <a:rPr lang="en-US" dirty="0"/>
              <a:t>Prior to 1974 – Adoption of codes and standards was the sole responsibility of the local governments.</a:t>
            </a:r>
          </a:p>
          <a:p>
            <a:r>
              <a:rPr lang="en-US" dirty="0"/>
              <a:t>1974 –Act establishing Chapter 553, Florida Statutes, setting forth the State Minimum Building Codes approved for use in Florida. </a:t>
            </a:r>
          </a:p>
          <a:p>
            <a:pPr lvl="1"/>
            <a:r>
              <a:rPr lang="en-US" sz="2900" dirty="0"/>
              <a:t>State responsibility – selecting and adopting the allowable minimum codes for Florida, but with no responsibility for the administration of those codes.</a:t>
            </a:r>
          </a:p>
          <a:p>
            <a:pPr lvl="1"/>
            <a:r>
              <a:rPr lang="en-US" sz="2900" dirty="0"/>
              <a:t>Building codes and regulations developed, amended, administered, and enforced by local jurisdictions.</a:t>
            </a:r>
          </a:p>
          <a:p>
            <a:r>
              <a:rPr lang="en-US" dirty="0"/>
              <a:t> 1980 - Florida Energy Code for Building Construction mandated by the legislature as a state uniform code.</a:t>
            </a:r>
          </a:p>
          <a:p>
            <a:r>
              <a:rPr lang="en-US" dirty="0"/>
              <a:t>1992 - Hurricane Andrew “Experience” – revealed the deficiencies of the State’s existing building code compliance and enforcement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800" dirty="0"/>
              <a:t>History cont.:</a:t>
            </a:r>
          </a:p>
        </p:txBody>
      </p:sp>
      <p:sp>
        <p:nvSpPr>
          <p:cNvPr id="4" name="Slide Number Placeholder 3"/>
          <p:cNvSpPr>
            <a:spLocks noGrp="1"/>
          </p:cNvSpPr>
          <p:nvPr>
            <p:ph type="sldNum" sz="quarter" idx="12"/>
          </p:nvPr>
        </p:nvSpPr>
        <p:spPr/>
        <p:txBody>
          <a:bodyPr/>
          <a:lstStyle/>
          <a:p>
            <a:fld id="{8F82E0A0-C266-4798-8C8F-B9F91E9DA37E}" type="slidenum">
              <a:rPr lang="en-US" smtClean="0"/>
              <a:pPr/>
              <a:t>4</a:t>
            </a:fld>
            <a:endParaRPr lang="en-US"/>
          </a:p>
        </p:txBody>
      </p:sp>
      <p:sp>
        <p:nvSpPr>
          <p:cNvPr id="3" name="Rectangle 2"/>
          <p:cNvSpPr>
            <a:spLocks noGrp="1"/>
          </p:cNvSpPr>
          <p:nvPr>
            <p:ph sz="quarter" idx="13"/>
          </p:nvPr>
        </p:nvSpPr>
        <p:spPr>
          <a:xfrm>
            <a:off x="609600" y="1352550"/>
            <a:ext cx="8153400" cy="3657600"/>
          </a:xfrm>
        </p:spPr>
        <p:txBody>
          <a:bodyPr>
            <a:noAutofit/>
          </a:bodyPr>
          <a:lstStyle/>
          <a:p>
            <a:r>
              <a:rPr lang="en-US" sz="1400" dirty="0"/>
              <a:t>1996 - Governor Chiles established the Governor’s Building Codes Study Commission for the purpose of evaluating the building code system and providing recommendations to reform and improve the building code system, if found necessary.</a:t>
            </a:r>
          </a:p>
          <a:p>
            <a:pPr lvl="1"/>
            <a:r>
              <a:rPr lang="en-US" sz="1400" dirty="0"/>
              <a:t>Recommendations/Foundations: </a:t>
            </a:r>
          </a:p>
          <a:p>
            <a:pPr lvl="2"/>
            <a:r>
              <a:rPr lang="en-US" sz="1400" dirty="0"/>
              <a:t>Adopt a single building code for use statewide called the “Florida Building Code”.</a:t>
            </a:r>
          </a:p>
          <a:p>
            <a:pPr lvl="2"/>
            <a:r>
              <a:rPr lang="en-US" sz="1400" dirty="0"/>
              <a:t>Creation of an independent “Board/Commission” to update and maintain the Florida Building Code.</a:t>
            </a:r>
          </a:p>
          <a:p>
            <a:pPr lvl="2"/>
            <a:r>
              <a:rPr lang="en-US" sz="1400" dirty="0"/>
              <a:t>The Code should be administered, interpreted, and enforced by local governments.</a:t>
            </a:r>
          </a:p>
          <a:p>
            <a:pPr lvl="2"/>
            <a:r>
              <a:rPr lang="en-US" sz="1400" dirty="0"/>
              <a:t>Provide means to strengthen compliance and enforcement.</a:t>
            </a:r>
          </a:p>
          <a:p>
            <a:pPr lvl="2"/>
            <a:r>
              <a:rPr lang="en-US" sz="1400" dirty="0"/>
              <a:t>Provide for cost-effective and affordable product evaluation and  approval process.</a:t>
            </a:r>
          </a:p>
          <a:p>
            <a:r>
              <a:rPr lang="en-US" sz="1400" dirty="0"/>
              <a:t>1998 -	Legislature adopted the Study Commission’s recommendations (HB 4181).</a:t>
            </a:r>
          </a:p>
          <a:p>
            <a:r>
              <a:rPr lang="en-US" sz="1400" dirty="0"/>
              <a:t>March 1, 2002 – The first edition of the Florida Building Code went into effect, superseding all local building codes.</a:t>
            </a:r>
          </a:p>
        </p:txBody>
      </p:sp>
    </p:spTree>
    <p:extLst>
      <p:ext uri="{BB962C8B-B14F-4D97-AF65-F5344CB8AC3E}">
        <p14:creationId xmlns:p14="http://schemas.microsoft.com/office/powerpoint/2010/main" val="59785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19050"/>
            <a:ext cx="8153400" cy="1005840"/>
          </a:xfrm>
        </p:spPr>
        <p:txBody>
          <a:bodyPr>
            <a:normAutofit/>
          </a:bodyPr>
          <a:lstStyle/>
          <a:p>
            <a:r>
              <a:rPr lang="en-US" sz="3800" dirty="0"/>
              <a:t>Present Building Code System:</a:t>
            </a:r>
          </a:p>
        </p:txBody>
      </p:sp>
      <p:sp>
        <p:nvSpPr>
          <p:cNvPr id="5" name="Slide Number Placeholder 4"/>
          <p:cNvSpPr>
            <a:spLocks noGrp="1"/>
          </p:cNvSpPr>
          <p:nvPr>
            <p:ph type="sldNum" sz="quarter" idx="12"/>
          </p:nvPr>
        </p:nvSpPr>
        <p:spPr/>
        <p:txBody>
          <a:bodyPr/>
          <a:lstStyle/>
          <a:p>
            <a:fld id="{8F82E0A0-C266-4798-8C8F-B9F91E9DA37E}" type="slidenum">
              <a:rPr lang="en-US" smtClean="0"/>
              <a:pPr/>
              <a:t>5</a:t>
            </a:fld>
            <a:endParaRPr lang="en-US"/>
          </a:p>
        </p:txBody>
      </p:sp>
      <p:sp>
        <p:nvSpPr>
          <p:cNvPr id="3" name="Rectangle 2"/>
          <p:cNvSpPr>
            <a:spLocks noGrp="1"/>
          </p:cNvSpPr>
          <p:nvPr>
            <p:ph sz="quarter" idx="13"/>
          </p:nvPr>
        </p:nvSpPr>
        <p:spPr/>
        <p:txBody>
          <a:bodyPr>
            <a:normAutofit fontScale="55000" lnSpcReduction="20000"/>
          </a:bodyPr>
          <a:lstStyle/>
          <a:p>
            <a:pPr lvl="1"/>
            <a:r>
              <a:rPr lang="en-US" dirty="0"/>
              <a:t>Single Statewide Code – Florida Building Code</a:t>
            </a:r>
          </a:p>
          <a:p>
            <a:pPr lvl="1"/>
            <a:r>
              <a:rPr lang="en-US" dirty="0"/>
              <a:t>Incorporating all building standards adopted by all enforcement agencies and state agencies </a:t>
            </a:r>
          </a:p>
          <a:p>
            <a:pPr lvl="1"/>
            <a:r>
              <a:rPr lang="en-US" dirty="0"/>
              <a:t>Supported by: Chapter 553 F.S. and enforced by local governments</a:t>
            </a:r>
          </a:p>
          <a:p>
            <a:pPr lvl="1"/>
            <a:r>
              <a:rPr lang="en-US" dirty="0"/>
              <a:t>Improved training and education program</a:t>
            </a:r>
          </a:p>
          <a:p>
            <a:pPr lvl="1"/>
            <a:r>
              <a:rPr lang="en-US" dirty="0"/>
              <a:t>Statewide Product Approval Program </a:t>
            </a:r>
          </a:p>
          <a:p>
            <a:pPr lvl="1"/>
            <a:r>
              <a:rPr lang="en-US" dirty="0"/>
              <a:t>Procedure for Interpretation (declaratory statement, binding interpretation, non-binding interpretation, etc.)</a:t>
            </a:r>
          </a:p>
          <a:p>
            <a:pPr lvl="1"/>
            <a:r>
              <a:rPr lang="en-US" dirty="0"/>
              <a:t>Procedures for updating and amending the FBC</a:t>
            </a:r>
          </a:p>
          <a:p>
            <a:pPr lvl="1"/>
            <a:r>
              <a:rPr lang="en-US" dirty="0"/>
              <a:t>Research Program</a:t>
            </a:r>
          </a:p>
          <a:p>
            <a:pPr lvl="1"/>
            <a:endParaRPr lang="en-US" dirty="0"/>
          </a:p>
          <a:p>
            <a:pPr lvl="1"/>
            <a:r>
              <a:rPr lang="en-US" dirty="0">
                <a:ln w="3175">
                  <a:solidFill>
                    <a:schemeClr val="tx1"/>
                  </a:solidFill>
                </a:ln>
              </a:rPr>
              <a:t>Note:  Purpose to generate consistency in code requirements throughout the State</a:t>
            </a:r>
          </a:p>
        </p:txBody>
      </p:sp>
      <p:sp>
        <p:nvSpPr>
          <p:cNvPr id="4" name="Rectangle 3"/>
          <p:cNvSpPr/>
          <p:nvPr/>
        </p:nvSpPr>
        <p:spPr>
          <a:xfrm>
            <a:off x="590938" y="1015484"/>
            <a:ext cx="8686800" cy="338554"/>
          </a:xfrm>
          <a:prstGeom prst="rect">
            <a:avLst/>
          </a:prstGeom>
          <a:solidFill>
            <a:schemeClr val="accent3"/>
          </a:solidFill>
        </p:spPr>
        <p:txBody>
          <a:bodyPr wrap="square">
            <a:spAutoFit/>
          </a:bodyPr>
          <a:lstStyle/>
          <a:p>
            <a:pPr lvl="1"/>
            <a:r>
              <a:rPr lang="en-US" sz="1600" b="1" dirty="0">
                <a:ln w="12700">
                  <a:solidFill>
                    <a:schemeClr val="bg1"/>
                  </a:solidFill>
                </a:ln>
                <a:solidFill>
                  <a:schemeClr val="bg1"/>
                </a:solidFill>
                <a:effectLst>
                  <a:outerShdw blurRad="38100" dist="38100" dir="2700000" algn="tl">
                    <a:srgbClr val="000000">
                      <a:alpha val="43137"/>
                    </a:srgbClr>
                  </a:outerShdw>
                </a:effectLst>
                <a:latin typeface="Segoe UI Semibold" panose="020B0702040204020203" pitchFamily="34" charset="0"/>
              </a:rPr>
              <a:t>Administered By: Florida Building Commission/Building Codes and Standards</a:t>
            </a:r>
          </a:p>
        </p:txBody>
      </p:sp>
    </p:spTree>
    <p:extLst>
      <p:ext uri="{BB962C8B-B14F-4D97-AF65-F5344CB8AC3E}">
        <p14:creationId xmlns:p14="http://schemas.microsoft.com/office/powerpoint/2010/main" val="403481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800" dirty="0"/>
              <a:t>Florida Building Commission</a:t>
            </a:r>
          </a:p>
        </p:txBody>
      </p:sp>
      <p:sp>
        <p:nvSpPr>
          <p:cNvPr id="5" name="Slide Number Placeholder 4"/>
          <p:cNvSpPr>
            <a:spLocks noGrp="1"/>
          </p:cNvSpPr>
          <p:nvPr>
            <p:ph type="sldNum" sz="quarter" idx="12"/>
          </p:nvPr>
        </p:nvSpPr>
        <p:spPr/>
        <p:txBody>
          <a:bodyPr/>
          <a:lstStyle/>
          <a:p>
            <a:fld id="{8F82E0A0-C266-4798-8C8F-B9F91E9DA37E}" type="slidenum">
              <a:rPr lang="en-US" smtClean="0"/>
              <a:pPr/>
              <a:t>6</a:t>
            </a:fld>
            <a:endParaRPr lang="en-US"/>
          </a:p>
        </p:txBody>
      </p:sp>
      <p:sp>
        <p:nvSpPr>
          <p:cNvPr id="3" name="Rectangle 2"/>
          <p:cNvSpPr>
            <a:spLocks noGrp="1"/>
          </p:cNvSpPr>
          <p:nvPr>
            <p:ph sz="quarter" idx="13"/>
          </p:nvPr>
        </p:nvSpPr>
        <p:spPr/>
        <p:txBody>
          <a:bodyPr>
            <a:normAutofit fontScale="92500" lnSpcReduction="20000"/>
          </a:bodyPr>
          <a:lstStyle/>
          <a:p>
            <a:r>
              <a:rPr lang="en-US" dirty="0"/>
              <a:t>Composed of 27 members – appointed by the governor</a:t>
            </a:r>
          </a:p>
          <a:p>
            <a:pPr lvl="1"/>
            <a:r>
              <a:rPr lang="en-US" dirty="0"/>
              <a:t>Architects, engineers, contractors, fire protection, building officials, product manufacturers, insurance industry representatives, public education representatives, green building representatives</a:t>
            </a:r>
          </a:p>
          <a:p>
            <a:r>
              <a:rPr lang="en-US" dirty="0"/>
              <a:t>Chair – Mr. Richard </a:t>
            </a:r>
            <a:r>
              <a:rPr lang="en-US" dirty="0" err="1"/>
              <a:t>Browdy</a:t>
            </a:r>
            <a:r>
              <a:rPr lang="en-US" dirty="0"/>
              <a:t>, President, </a:t>
            </a:r>
            <a:r>
              <a:rPr lang="en-US" dirty="0" err="1"/>
              <a:t>Browdy</a:t>
            </a:r>
            <a:r>
              <a:rPr lang="en-US" dirty="0"/>
              <a:t> &amp; </a:t>
            </a:r>
            <a:r>
              <a:rPr lang="en-US" dirty="0" err="1"/>
              <a:t>Browdy</a:t>
            </a:r>
            <a:r>
              <a:rPr lang="en-US" dirty="0"/>
              <a:t> Inc., Jacksonville, FL</a:t>
            </a:r>
          </a:p>
          <a:p>
            <a:r>
              <a:rPr lang="en-US" dirty="0"/>
              <a:t>Meets every 6 weeks – Across the state</a:t>
            </a:r>
          </a:p>
        </p:txBody>
      </p:sp>
    </p:spTree>
    <p:extLst>
      <p:ext uri="{BB962C8B-B14F-4D97-AF65-F5344CB8AC3E}">
        <p14:creationId xmlns:p14="http://schemas.microsoft.com/office/powerpoint/2010/main" val="200819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800" dirty="0"/>
              <a:t>Commission Responsibilities</a:t>
            </a:r>
          </a:p>
        </p:txBody>
      </p:sp>
      <p:sp>
        <p:nvSpPr>
          <p:cNvPr id="4" name="Slide Number Placeholder 3"/>
          <p:cNvSpPr>
            <a:spLocks noGrp="1"/>
          </p:cNvSpPr>
          <p:nvPr>
            <p:ph type="sldNum" sz="quarter" idx="12"/>
          </p:nvPr>
        </p:nvSpPr>
        <p:spPr/>
        <p:txBody>
          <a:bodyPr/>
          <a:lstStyle/>
          <a:p>
            <a:fld id="{8F82E0A0-C266-4798-8C8F-B9F91E9DA37E}" type="slidenum">
              <a:rPr lang="en-US" smtClean="0"/>
              <a:pPr/>
              <a:t>7</a:t>
            </a:fld>
            <a:endParaRPr lang="en-US"/>
          </a:p>
        </p:txBody>
      </p:sp>
      <p:sp>
        <p:nvSpPr>
          <p:cNvPr id="3" name="Rectangle 2"/>
          <p:cNvSpPr>
            <a:spLocks noGrp="1"/>
          </p:cNvSpPr>
          <p:nvPr>
            <p:ph sz="quarter" idx="13"/>
          </p:nvPr>
        </p:nvSpPr>
        <p:spPr/>
        <p:txBody>
          <a:bodyPr>
            <a:normAutofit fontScale="85000" lnSpcReduction="20000"/>
          </a:bodyPr>
          <a:lstStyle/>
          <a:p>
            <a:r>
              <a:rPr lang="en-US" dirty="0"/>
              <a:t>Adopt and update the Florida Building Code (FBC)</a:t>
            </a:r>
          </a:p>
          <a:p>
            <a:r>
              <a:rPr lang="en-US" dirty="0"/>
              <a:t>Issue interpretation of the FBC through declaratory statements</a:t>
            </a:r>
          </a:p>
          <a:p>
            <a:r>
              <a:rPr lang="en-US" dirty="0"/>
              <a:t>Adopt / update the Florida Accessibility Code</a:t>
            </a:r>
          </a:p>
          <a:p>
            <a:r>
              <a:rPr lang="en-US" dirty="0"/>
              <a:t>Approve applications for waivers of Florida specific accessibility requirements</a:t>
            </a:r>
          </a:p>
          <a:p>
            <a:r>
              <a:rPr lang="en-US" dirty="0"/>
              <a:t>Approve advanced training courses</a:t>
            </a:r>
          </a:p>
          <a:p>
            <a:r>
              <a:rPr lang="en-US" dirty="0"/>
              <a:t>Approve products for statewide use as applicable</a:t>
            </a:r>
          </a:p>
        </p:txBody>
      </p:sp>
    </p:spTree>
    <p:extLst>
      <p:ext uri="{BB962C8B-B14F-4D97-AF65-F5344CB8AC3E}">
        <p14:creationId xmlns:p14="http://schemas.microsoft.com/office/powerpoint/2010/main" val="101751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3800" dirty="0"/>
              <a:t>Commission Organization</a:t>
            </a:r>
          </a:p>
        </p:txBody>
      </p:sp>
      <p:sp>
        <p:nvSpPr>
          <p:cNvPr id="5" name="Slide Number Placeholder 4"/>
          <p:cNvSpPr>
            <a:spLocks noGrp="1"/>
          </p:cNvSpPr>
          <p:nvPr>
            <p:ph type="sldNum" sz="quarter" idx="12"/>
          </p:nvPr>
        </p:nvSpPr>
        <p:spPr/>
        <p:txBody>
          <a:bodyPr/>
          <a:lstStyle/>
          <a:p>
            <a:fld id="{8F82E0A0-C266-4798-8C8F-B9F91E9DA37E}" type="slidenum">
              <a:rPr lang="en-US" smtClean="0"/>
              <a:pPr/>
              <a:t>8</a:t>
            </a:fld>
            <a:endParaRPr lang="en-US"/>
          </a:p>
        </p:txBody>
      </p:sp>
      <p:graphicFrame>
        <p:nvGraphicFramePr>
          <p:cNvPr id="4" name="Content Placeholder 3"/>
          <p:cNvGraphicFramePr>
            <a:graphicFrameLocks noGrp="1" noChangeAspect="1"/>
          </p:cNvGraphicFramePr>
          <p:nvPr>
            <p:ph sz="quarter" idx="13"/>
            <p:extLst>
              <p:ext uri="{D42A27DB-BD31-4B8C-83A1-F6EECF244321}">
                <p14:modId xmlns:p14="http://schemas.microsoft.com/office/powerpoint/2010/main" val="2370124127"/>
              </p:ext>
            </p:extLst>
          </p:nvPr>
        </p:nvGraphicFramePr>
        <p:xfrm>
          <a:off x="1066800" y="1352549"/>
          <a:ext cx="6364728" cy="3798349"/>
        </p:xfrm>
        <a:graphic>
          <a:graphicData uri="http://schemas.openxmlformats.org/presentationml/2006/ole">
            <mc:AlternateContent xmlns:mc="http://schemas.openxmlformats.org/markup-compatibility/2006">
              <mc:Choice xmlns:v="urn:schemas-microsoft-com:vml" Requires="v">
                <p:oleObj spid="_x0000_s1042" name="Visio" r:id="rId4" imgW="7496189" imgH="4473630" progId="Visio.Drawing.11">
                  <p:embed/>
                </p:oleObj>
              </mc:Choice>
              <mc:Fallback>
                <p:oleObj name="Visio" r:id="rId4" imgW="7496189" imgH="4473630"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352549"/>
                        <a:ext cx="6364728" cy="379834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61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a:t>Codes and Standards-How we work</a:t>
            </a:r>
          </a:p>
        </p:txBody>
      </p:sp>
      <p:sp>
        <p:nvSpPr>
          <p:cNvPr id="4" name="Slide Number Placeholder 3"/>
          <p:cNvSpPr>
            <a:spLocks noGrp="1"/>
          </p:cNvSpPr>
          <p:nvPr>
            <p:ph type="sldNum" sz="quarter" idx="12"/>
          </p:nvPr>
        </p:nvSpPr>
        <p:spPr/>
        <p:txBody>
          <a:bodyPr/>
          <a:lstStyle/>
          <a:p>
            <a:fld id="{8F82E0A0-C266-4798-8C8F-B9F91E9DA37E}" type="slidenum">
              <a:rPr lang="en-US" smtClean="0"/>
              <a:pPr/>
              <a:t>9</a:t>
            </a:fld>
            <a:endParaRPr lang="en-US"/>
          </a:p>
        </p:txBody>
      </p:sp>
      <p:sp>
        <p:nvSpPr>
          <p:cNvPr id="3" name="Rectangle 2"/>
          <p:cNvSpPr>
            <a:spLocks noGrp="1"/>
          </p:cNvSpPr>
          <p:nvPr>
            <p:ph sz="quarter" idx="13"/>
          </p:nvPr>
        </p:nvSpPr>
        <p:spPr/>
        <p:txBody>
          <a:bodyPr>
            <a:normAutofit fontScale="92500" lnSpcReduction="20000"/>
          </a:bodyPr>
          <a:lstStyle/>
          <a:p>
            <a:r>
              <a:rPr lang="en-US" dirty="0"/>
              <a:t>Technical support to the Florida Building Commission, Technical Advisory Committees (TACs), Program Oversight Committees (POCs) and Work Groups</a:t>
            </a:r>
          </a:p>
          <a:p>
            <a:r>
              <a:rPr lang="en-US" dirty="0"/>
              <a:t>Provide technical assistance on the FBC to consumers and local governments</a:t>
            </a:r>
          </a:p>
          <a:p>
            <a:r>
              <a:rPr lang="en-US" dirty="0"/>
              <a:t>Oversee the code change process</a:t>
            </a:r>
          </a:p>
          <a:p>
            <a:r>
              <a:rPr lang="en-US" dirty="0"/>
              <a:t>Administer State Product Approval Program</a:t>
            </a:r>
          </a:p>
        </p:txBody>
      </p:sp>
    </p:spTree>
    <p:extLst>
      <p:ext uri="{BB962C8B-B14F-4D97-AF65-F5344CB8AC3E}">
        <p14:creationId xmlns:p14="http://schemas.microsoft.com/office/powerpoint/2010/main" val="3020550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4426&quot;&gt;&lt;object type=&quot;3&quot; unique_id=&quot;44427&quot;&gt;&lt;property id=&quot;20148&quot; value=&quot;5&quot;/&gt;&lt;property id=&quot;20300&quot; value=&quot;Slide 1&quot;/&gt;&lt;property id=&quot;20307&quot; value=&quot;265&quot;/&gt;&lt;/object&gt;&lt;object type=&quot;3&quot; unique_id=&quot;44428&quot;&gt;&lt;property id=&quot;20148&quot; value=&quot;5&quot;/&gt;&lt;property id=&quot;20300&quot; value=&quot;Slide 2 - &amp;quot;History of the Florida Building Code&amp;quot;&quot;/&gt;&lt;property id=&quot;20307&quot; value=&quot;266&quot;/&gt;&lt;/object&gt;&lt;object type=&quot;3&quot; unique_id=&quot;44429&quot;&gt;&lt;property id=&quot;20148&quot; value=&quot;5&quot;/&gt;&lt;property id=&quot;20300&quot; value=&quot;Slide 3 - &amp;quot;History:&amp;quot;&quot;/&gt;&lt;property id=&quot;20307&quot; value=&quot;257&quot;/&gt;&lt;/object&gt;&lt;object type=&quot;3&quot; unique_id=&quot;44430&quot;&gt;&lt;property id=&quot;20148&quot; value=&quot;5&quot;/&gt;&lt;property id=&quot;20300&quot; value=&quot;Slide 4 - &amp;quot;History cont.:&amp;quot;&quot;/&gt;&lt;property id=&quot;20307&quot; value=&quot;267&quot;/&gt;&lt;/object&gt;&lt;object type=&quot;3&quot; unique_id=&quot;44431&quot;&gt;&lt;property id=&quot;20148&quot; value=&quot;5&quot;/&gt;&lt;property id=&quot;20300&quot; value=&quot;Slide 5 - &amp;quot;Present Building Code System:&amp;quot;&quot;/&gt;&lt;property id=&quot;20307&quot; value=&quot;268&quot;/&gt;&lt;/object&gt;&lt;object type=&quot;3&quot; unique_id=&quot;44432&quot;&gt;&lt;property id=&quot;20148&quot; value=&quot;5&quot;/&gt;&lt;property id=&quot;20300&quot; value=&quot;Slide 6 - &amp;quot;Florida Building Commission&amp;quot;&quot;/&gt;&lt;property id=&quot;20307&quot; value=&quot;269&quot;/&gt;&lt;/object&gt;&lt;object type=&quot;3&quot; unique_id=&quot;44433&quot;&gt;&lt;property id=&quot;20148&quot; value=&quot;5&quot;/&gt;&lt;property id=&quot;20300&quot; value=&quot;Slide 7 - &amp;quot;Commission Responsibilities&amp;quot;&quot;/&gt;&lt;property id=&quot;20307&quot; value=&quot;270&quot;/&gt;&lt;/object&gt;&lt;object type=&quot;3&quot; unique_id=&quot;44434&quot;&gt;&lt;property id=&quot;20148&quot; value=&quot;5&quot;/&gt;&lt;property id=&quot;20300&quot; value=&quot;Slide 8 - &amp;quot;Commission Organization&amp;quot;&quot;/&gt;&lt;property id=&quot;20307&quot; value=&quot;271&quot;/&gt;&lt;/object&gt;&lt;object type=&quot;3&quot; unique_id=&quot;44435&quot;&gt;&lt;property id=&quot;20148&quot; value=&quot;5&quot;/&gt;&lt;property id=&quot;20300&quot; value=&quot;Slide 9 - &amp;quot;Codes and Standards-How we work&amp;quot;&quot;/&gt;&lt;property id=&quot;20307&quot; value=&quot;272&quot;/&gt;&lt;/object&gt;&lt;object type=&quot;3&quot; unique_id=&quot;44436&quot;&gt;&lt;property id=&quot;20148&quot; value=&quot;5&quot;/&gt;&lt;property id=&quot;20300&quot; value=&quot;Slide 10 - &amp;quot;Two Major State Codes&amp;quot;&quot;/&gt;&lt;property id=&quot;20307&quot; value=&quot;273&quot;/&gt;&lt;/object&gt;&lt;object type=&quot;3&quot; unique_id=&quot;44437&quot;&gt;&lt;property id=&quot;20148&quot; value=&quot;5&quot;/&gt;&lt;property id=&quot;20300&quot; value=&quot;Slide 11 - &amp;quot;Florida Building Code Status&amp;quot;&quot;/&gt;&lt;property id=&quot;20307&quot; value=&quot;274&quot;/&gt;&lt;/object&gt;&lt;object type=&quot;3&quot; unique_id=&quot;44438&quot;&gt;&lt;property id=&quot;20148&quot; value=&quot;5&quot;/&gt;&lt;property id=&quot;20300&quot; value=&quot;Slide 12 - &amp;quot;Florida Building Code,  Intent (Section 101.3)&amp;quot;&quot;/&gt;&lt;property id=&quot;20307&quot; value=&quot;275&quot;/&gt;&lt;/object&gt;&lt;object type=&quot;3&quot; unique_id=&quot;44439&quot;&gt;&lt;property id=&quot;20148&quot; value=&quot;5&quot;/&gt;&lt;property id=&quot;20300&quot; value=&quot;Slide 14&quot;/&gt;&lt;property id=&quot;20307&quot; value=&quot;276&quot;/&gt;&lt;/object&gt;&lt;object type=&quot;3&quot; unique_id=&quot;44440&quot;&gt;&lt;property id=&quot;20148&quot; value=&quot;5&quot;/&gt;&lt;property id=&quot;20300&quot; value=&quot;Slide 15 - &amp;quot;Methods for Code Compliance&amp;quot;&quot;/&gt;&lt;property id=&quot;20307&quot; value=&quot;277&quot;/&gt;&lt;/object&gt;&lt;object type=&quot;3&quot; unique_id=&quot;44441&quot;&gt;&lt;property id=&quot;20148&quot; value=&quot;5&quot;/&gt;&lt;property id=&quot;20300&quot; value=&quot;Slide 16 - &amp;quot;General Notes:&amp;quot;&quot;/&gt;&lt;property id=&quot;20307&quot; value=&quot;278&quot;/&gt;&lt;/object&gt;&lt;object type=&quot;3&quot; unique_id=&quot;44442&quot;&gt;&lt;property id=&quot;20148&quot; value=&quot;5&quot;/&gt;&lt;property id=&quot;20300&quot; value=&quot;Slide 17 - &amp;quot;Code Change Process Overview&amp;quot;&quot;/&gt;&lt;property id=&quot;20307&quot; value=&quot;280&quot;/&gt;&lt;/object&gt;&lt;object type=&quot;3&quot; unique_id=&quot;44443&quot;&gt;&lt;property id=&quot;20148&quot; value=&quot;5&quot;/&gt;&lt;property id=&quot;20300&quot; value=&quot;Slide 18 - &amp;quot;Triennial Update &amp;quot;&quot;/&gt;&lt;property id=&quot;20307&quot; value=&quot;282&quot;/&gt;&lt;/object&gt;&lt;object type=&quot;3&quot; unique_id=&quot;44444&quot;&gt;&lt;property id=&quot;20148&quot; value=&quot;5&quot;/&gt;&lt;property id=&quot;20300&quot; value=&quot;Slide 19 - &amp;quot;Glitch Code Change Process Section 553.73 (8) and Chapter 120 Florida Statutes - Rulemaking Process &amp;quot;&quot;/&gt;&lt;property id=&quot;20307&quot; value=&quot;283&quot;/&gt;&lt;/object&gt;&lt;object type=&quot;3&quot; unique_id=&quot;44445&quot;&gt;&lt;property id=&quot;20148&quot; value=&quot;5&quot;/&gt;&lt;property id=&quot;20300&quot; value=&quot;Slide 20 - &amp;quot;Code Printing Integration 6th Edition (2017) FBC&amp;quot;&quot;/&gt;&lt;property id=&quot;20307&quot; value=&quot;284&quot;/&gt;&lt;/object&gt;&lt;object type=&quot;3&quot; unique_id=&quot;44446&quot;&gt;&lt;property id=&quot;20148&quot; value=&quot;5&quot;/&gt;&lt;property id=&quot;20300&quot; value=&quot;Slide 21 - &amp;quot;Code Printing Integration 7th Edition (2020) FBC&amp;quot;&quot;/&gt;&lt;property id=&quot;20307&quot; value=&quot;285&quot;/&gt;&lt;/object&gt;&lt;object type=&quot;3&quot; unique_id=&quot;44447&quot;&gt;&lt;property id=&quot;20148&quot; value=&quot;5&quot;/&gt;&lt;property id=&quot;20300&quot; value=&quot;Slide 22 - &amp;quot;Code amendment questions regarding fiscal and other impacts:&amp;quot;&quot;/&gt;&lt;property id=&quot;20307&quot; value=&quot;286&quot;/&gt;&lt;/object&gt;&lt;object type=&quot;3&quot; unique_id=&quot;44448&quot;&gt;&lt;property id=&quot;20148&quot; value=&quot;5&quot;/&gt;&lt;property id=&quot;20300&quot; value=&quot;Slide 23&quot;/&gt;&lt;property id=&quot;20307&quot; value=&quot;261&quot;/&gt;&lt;/object&gt;&lt;object type=&quot;3&quot; unique_id=&quot;44617&quot;&gt;&lt;property id=&quot;20148&quot; value=&quot;5&quot;/&gt;&lt;property id=&quot;20300&quot; value=&quot;Slide 13&quot;/&gt;&lt;property id=&quot;20307&quot; value=&quot;287&quot;/&gt;&lt;/object&gt;&lt;/object&gt;&lt;object type=&quot;8&quot; unique_id=&quot;4447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WidescreenPres</Template>
  <TotalTime>0</TotalTime>
  <Words>1192</Words>
  <Application>Microsoft Office PowerPoint</Application>
  <PresentationFormat>On-screen Show (16:9)</PresentationFormat>
  <Paragraphs>200</Paragraphs>
  <Slides>23</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Arial Black</vt:lpstr>
      <vt:lpstr>Calibri</vt:lpstr>
      <vt:lpstr>Meiryo UI</vt:lpstr>
      <vt:lpstr>Segoe UI Semibold</vt:lpstr>
      <vt:lpstr>Tw Cen MT</vt:lpstr>
      <vt:lpstr>Wingdings</vt:lpstr>
      <vt:lpstr>Wingdings 2</vt:lpstr>
      <vt:lpstr>WidescreenPres</vt:lpstr>
      <vt:lpstr>Visio</vt:lpstr>
      <vt:lpstr>PowerPoint Presentation</vt:lpstr>
      <vt:lpstr>History of the Florida Building Code</vt:lpstr>
      <vt:lpstr>History:</vt:lpstr>
      <vt:lpstr>History cont.:</vt:lpstr>
      <vt:lpstr>Present Building Code System:</vt:lpstr>
      <vt:lpstr>Florida Building Commission</vt:lpstr>
      <vt:lpstr>Commission Responsibilities</vt:lpstr>
      <vt:lpstr>Commission Organization</vt:lpstr>
      <vt:lpstr>Codes and Standards-How we work</vt:lpstr>
      <vt:lpstr>Two Major State Codes</vt:lpstr>
      <vt:lpstr>Florida Building Code Status</vt:lpstr>
      <vt:lpstr>Florida Building Code,  Intent (Section 101.3)</vt:lpstr>
      <vt:lpstr>PowerPoint Presentation</vt:lpstr>
      <vt:lpstr>PowerPoint Presentation</vt:lpstr>
      <vt:lpstr>Methods for Code Compliance</vt:lpstr>
      <vt:lpstr>General Notes:</vt:lpstr>
      <vt:lpstr>Code Change Process Overview</vt:lpstr>
      <vt:lpstr>Triennial Update </vt:lpstr>
      <vt:lpstr>Glitch Code Change Process Section 553.73 (8) and Chapter 120 Florida Statutes - Rulemaking Process </vt:lpstr>
      <vt:lpstr>Code Printing Integration 6th Edition (2017) FBC</vt:lpstr>
      <vt:lpstr>Code Printing Integration 7th Edition (2020) FBC</vt:lpstr>
      <vt:lpstr>Code amendment questions regarding fiscal and other impacts: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2017-08-25T17:44:31Z</dcterms:created>
  <dcterms:modified xsi:type="dcterms:W3CDTF">2017-08-31T14:25:51Z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