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SaYBidhFi3SphP6IF3sh7wnOf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952b63b0f4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952b63b0f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952b63b0f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952b63b0f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952b63b0f4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952b63b0f4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a033983e9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1a033983e9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952b63b0f4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952b63b0f4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952b63b0f4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952b63b0f4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952b63b0f4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952b63b0f4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952b63b0f4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952b63b0f4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952b63b0f4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952b63b0f4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952b63b0f4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952b63b0f4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952b63b0f4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952b63b0f4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952b63b0f4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1952b63b0f4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a033983e9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a033983e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952b63b0f4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1952b63b0f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ultura.rj.gov.br/desenvolve-cultura/inscrica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uportedesenvolvecultura@cultura.rj.gov.br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09674DD-3DCE-BF55-371C-A006B0607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laranja, mesa, mulher, comida&#10;&#10;Descrição gerada automaticamente">
            <a:extLst>
              <a:ext uri="{FF2B5EF4-FFF2-40B4-BE49-F238E27FC236}">
                <a16:creationId xmlns:a16="http://schemas.microsoft.com/office/drawing/2014/main" id="{A7432F2A-E24F-2BD4-3B4E-DF4DAFD0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9350" y="1359275"/>
            <a:ext cx="8704351" cy="42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0"/>
          <p:cNvSpPr/>
          <p:nvPr/>
        </p:nvSpPr>
        <p:spPr>
          <a:xfrm>
            <a:off x="784950" y="0"/>
            <a:ext cx="10622100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CADASTRO DA PROPOSTA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Neste momento, você iniciará o processo de inscrição da proposta. Como na tela abaixo, preencha as informações solicitadas: Título da Proposta e Categoria escolhida para inscrição. Alguns campos já estarão preenchidos: Razão Social do Proponente, CNPJ e e-mail.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0"/>
          <p:cNvSpPr/>
          <p:nvPr/>
        </p:nvSpPr>
        <p:spPr>
          <a:xfrm>
            <a:off x="784949" y="5781525"/>
            <a:ext cx="10622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 o preenchimento,  você deverá ler e clicar para concordância do Termo de Compromisso de Adimplência e a Declaração de Aceitação dos Termos do Edital.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Cadastrar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10"/>
          <p:cNvCxnSpPr/>
          <p:nvPr/>
        </p:nvCxnSpPr>
        <p:spPr>
          <a:xfrm>
            <a:off x="2565575" y="4252950"/>
            <a:ext cx="1223700" cy="9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" name="Google Shape;156;p10"/>
          <p:cNvSpPr/>
          <p:nvPr/>
        </p:nvSpPr>
        <p:spPr>
          <a:xfrm>
            <a:off x="3905275" y="2738450"/>
            <a:ext cx="847800" cy="95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7" name="Google Shape;157;p10"/>
          <p:cNvCxnSpPr/>
          <p:nvPr/>
        </p:nvCxnSpPr>
        <p:spPr>
          <a:xfrm>
            <a:off x="3424250" y="3305175"/>
            <a:ext cx="393600" cy="6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Google Shape;158;p10"/>
          <p:cNvCxnSpPr/>
          <p:nvPr/>
        </p:nvCxnSpPr>
        <p:spPr>
          <a:xfrm>
            <a:off x="3424250" y="3857625"/>
            <a:ext cx="393600" cy="6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10"/>
          <p:cNvCxnSpPr/>
          <p:nvPr/>
        </p:nvCxnSpPr>
        <p:spPr>
          <a:xfrm>
            <a:off x="3090875" y="2350688"/>
            <a:ext cx="393600" cy="6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952b63b0f4_1_8"/>
          <p:cNvSpPr/>
          <p:nvPr/>
        </p:nvSpPr>
        <p:spPr>
          <a:xfrm>
            <a:off x="784950" y="116375"/>
            <a:ext cx="10622100" cy="14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PROPONENTE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aba “Proponente”, confira e complete as informações, que já estarão, em partes, preenchidas automaticamente, e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Gravar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1952b63b0f4_1_8"/>
          <p:cNvSpPr/>
          <p:nvPr/>
        </p:nvSpPr>
        <p:spPr>
          <a:xfrm>
            <a:off x="784949" y="5781525"/>
            <a:ext cx="10622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o Código da Proposta será gerado automaticamente e não poderá ser alterado durante a inscrição da proposta.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1952b63b0f4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509" y="1442550"/>
            <a:ext cx="9050757" cy="4417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g1952b63b0f4_1_8"/>
          <p:cNvCxnSpPr/>
          <p:nvPr/>
        </p:nvCxnSpPr>
        <p:spPr>
          <a:xfrm>
            <a:off x="3937175" y="4716725"/>
            <a:ext cx="1647900" cy="157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" name="Google Shape;168;g1952b63b0f4_1_8"/>
          <p:cNvSpPr/>
          <p:nvPr/>
        </p:nvSpPr>
        <p:spPr>
          <a:xfrm>
            <a:off x="2643200" y="3162300"/>
            <a:ext cx="876300" cy="11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952b63b0f4_1_13"/>
          <p:cNvSpPr/>
          <p:nvPr/>
        </p:nvSpPr>
        <p:spPr>
          <a:xfrm>
            <a:off x="784950" y="323600"/>
            <a:ext cx="10622100" cy="15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SÓCIOS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aba “Sócios”, insira os dados dos sócios que fazem parte do CNPJ proponente, conforme Contrato Social, Estatuto ou Ata de Eleição. Os sócios devem ser cadastrados um a um, sendo inseridos seus dados individualmente.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para incluir cada cadastro e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Excluir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caso queira apagar algum dos cadastros.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1952b63b0f4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950" y="1902200"/>
            <a:ext cx="11887200" cy="33173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g1952b63b0f4_1_13"/>
          <p:cNvCxnSpPr/>
          <p:nvPr/>
        </p:nvCxnSpPr>
        <p:spPr>
          <a:xfrm rot="10800000">
            <a:off x="11572175" y="3298250"/>
            <a:ext cx="417000" cy="34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" name="Google Shape;176;g1952b63b0f4_1_13"/>
          <p:cNvSpPr/>
          <p:nvPr/>
        </p:nvSpPr>
        <p:spPr>
          <a:xfrm>
            <a:off x="5565350" y="3641150"/>
            <a:ext cx="897900" cy="14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7" name="Google Shape;177;g1952b63b0f4_1_13"/>
          <p:cNvCxnSpPr/>
          <p:nvPr/>
        </p:nvCxnSpPr>
        <p:spPr>
          <a:xfrm rot="10800000">
            <a:off x="7664588" y="3298250"/>
            <a:ext cx="417000" cy="34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8" name="Google Shape;178;g1952b63b0f4_1_13"/>
          <p:cNvCxnSpPr/>
          <p:nvPr/>
        </p:nvCxnSpPr>
        <p:spPr>
          <a:xfrm rot="10800000">
            <a:off x="3854500" y="3257475"/>
            <a:ext cx="319500" cy="285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952b63b0f4_1_22"/>
          <p:cNvSpPr/>
          <p:nvPr/>
        </p:nvSpPr>
        <p:spPr>
          <a:xfrm>
            <a:off x="784950" y="323600"/>
            <a:ext cx="106221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INFORMAÇÕES SOCIOECONÔMICAS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“Informações Sócio-econômicas”, preencha todos os campos. Em caso de dúvidas, passe o mouse nos textos de apoio constantes nas exclamações amarelas. Para finalizar esta etapa,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Gravar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ao final da página.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1952b63b0f4_1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475" y="1467950"/>
            <a:ext cx="10557051" cy="51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a033983e93_0_18"/>
          <p:cNvSpPr/>
          <p:nvPr/>
        </p:nvSpPr>
        <p:spPr>
          <a:xfrm>
            <a:off x="784950" y="205200"/>
            <a:ext cx="106221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INFORMAÇÕES SOCIOECONÔMICAS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“Informações Sócio-econômicas”, preencha todos os campos. Em caso de dúvidas, passe o mouse nos textos de apoio constantes nas exclamações amarelas. Para finalizar esta etapa,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Gravar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ao final da página.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1a033983e93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475" y="1221250"/>
            <a:ext cx="10557051" cy="51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a033983e93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700" y="6006097"/>
            <a:ext cx="2800150" cy="85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g1a033983e93_0_18"/>
          <p:cNvCxnSpPr/>
          <p:nvPr/>
        </p:nvCxnSpPr>
        <p:spPr>
          <a:xfrm>
            <a:off x="4371375" y="5930450"/>
            <a:ext cx="1065600" cy="266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952b63b0f4_1_26"/>
          <p:cNvSpPr/>
          <p:nvPr/>
        </p:nvSpPr>
        <p:spPr>
          <a:xfrm>
            <a:off x="784950" y="264400"/>
            <a:ext cx="106221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RESPONSÁVEL PELA EXECUÇÃO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“Responsável pela Execução”, insira os dados representante legal do CNPJ. Ele deve estar apto a prestar informações precisas, responder pelo projeto e supervisionar sua execução.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1952b63b0f4_1_26"/>
          <p:cNvSpPr/>
          <p:nvPr/>
        </p:nvSpPr>
        <p:spPr>
          <a:xfrm>
            <a:off x="784950" y="5646650"/>
            <a:ext cx="106221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o responsável pela execução da proposta não conste no contrato social ou ata de constituição da Pessoa Jurídica, o proponente poderá lhe delegar poderes através de Procuração particular com firma reconhecida em cartório (enviar o documento na aba “Anexos”). Para finalizar esta etapa,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Gravar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ao final da página.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1952b63b0f4_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1813" y="1533400"/>
            <a:ext cx="8048380" cy="3960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g1952b63b0f4_1_26"/>
          <p:cNvCxnSpPr/>
          <p:nvPr/>
        </p:nvCxnSpPr>
        <p:spPr>
          <a:xfrm>
            <a:off x="5052225" y="4983150"/>
            <a:ext cx="690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952b63b0f4_1_31"/>
          <p:cNvSpPr/>
          <p:nvPr/>
        </p:nvSpPr>
        <p:spPr>
          <a:xfrm>
            <a:off x="784950" y="284125"/>
            <a:ext cx="10622100" cy="18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DA PROPOSTA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aba “Dados da Proposta”, você deverá confirmar a Categoria (A, B ou C) escolhida e descrever, de forma objetiva, a proposta e a contrapartida, considerando o preenchimento dos campos com: descrição detalhada das ações a serem executadas, local(is) e data(s) de realização previstos, profissionais envolvidos, público-alvo, objetivos e justificativa.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finalizar esta etapa,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Gravar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ao final da página.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1952b63b0f4_1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516" y="2150425"/>
            <a:ext cx="9194306" cy="4402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g1952b63b0f4_1_31"/>
          <p:cNvCxnSpPr/>
          <p:nvPr/>
        </p:nvCxnSpPr>
        <p:spPr>
          <a:xfrm>
            <a:off x="4953550" y="6413950"/>
            <a:ext cx="5823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" name="Google Shape;208;g1952b63b0f4_1_31"/>
          <p:cNvCxnSpPr/>
          <p:nvPr/>
        </p:nvCxnSpPr>
        <p:spPr>
          <a:xfrm>
            <a:off x="2032725" y="3295775"/>
            <a:ext cx="355200" cy="147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952b63b0f4_1_37"/>
          <p:cNvSpPr/>
          <p:nvPr/>
        </p:nvSpPr>
        <p:spPr>
          <a:xfrm>
            <a:off x="784950" y="76925"/>
            <a:ext cx="10622100" cy="18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EQUIPE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aba “Equipe”, insira os dados dos profissionais envolvidos na proposta que exercerão as principais funções de produção e execução das ações de manutenção e da contrapartida, compondo sua equipe técnica.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profissionais devem ser inseridos um a um, sendo adicionados seus dados individualmente. Clique em “</a:t>
            </a:r>
            <a:r>
              <a:rPr lang="pt-BR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Adicionar membro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para incluir cada cadastro e “</a:t>
            </a:r>
            <a:r>
              <a:rPr lang="pt-BR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Excluir</a:t>
            </a:r>
            <a:r>
              <a:rPr lang="pt-B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caso queira apagar algum dos cadastros.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1952b63b0f4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25" y="1943225"/>
            <a:ext cx="11077574" cy="4066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g1952b63b0f4_1_37"/>
          <p:cNvCxnSpPr/>
          <p:nvPr/>
        </p:nvCxnSpPr>
        <p:spPr>
          <a:xfrm>
            <a:off x="6858000" y="3276050"/>
            <a:ext cx="48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g1952b63b0f4_1_37"/>
          <p:cNvSpPr/>
          <p:nvPr/>
        </p:nvSpPr>
        <p:spPr>
          <a:xfrm rot="10800000" flipH="1">
            <a:off x="6771150" y="3276050"/>
            <a:ext cx="657300" cy="57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952b63b0f4_1_37"/>
          <p:cNvSpPr/>
          <p:nvPr/>
        </p:nvSpPr>
        <p:spPr>
          <a:xfrm>
            <a:off x="4695825" y="5243525"/>
            <a:ext cx="624000" cy="10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8" name="Google Shape;218;g1952b63b0f4_1_37"/>
          <p:cNvCxnSpPr/>
          <p:nvPr/>
        </p:nvCxnSpPr>
        <p:spPr>
          <a:xfrm>
            <a:off x="5305425" y="4762500"/>
            <a:ext cx="914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g1952b63b0f4_1_37"/>
          <p:cNvCxnSpPr/>
          <p:nvPr/>
        </p:nvCxnSpPr>
        <p:spPr>
          <a:xfrm rot="10800000">
            <a:off x="10829850" y="5534100"/>
            <a:ext cx="809700" cy="600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952b63b0f4_1_41"/>
          <p:cNvSpPr/>
          <p:nvPr/>
        </p:nvSpPr>
        <p:spPr>
          <a:xfrm>
            <a:off x="784950" y="321275"/>
            <a:ext cx="10622100" cy="20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PLANILHA ORÇAMENTÁRIA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aba “Planilha Orçamentária”, insira os valores relacionados aos custos da proposta, seguindo as porcentagens permitidas pelo Edital, de acordo com o Item Orçamentário referido.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planilha orçamentária deverá contemplar o valor total e exato do prêmio disponibilizado para cada proposta, ou seja, R$ 150.000,00 (cento e cinquenta mil reais) para a 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CATEGORIA A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R$ 60.000,00 (sessenta mil reais) para a 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CATEGORIA B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R$ 30.000,00 (trinta mil reais) para a 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CATEGORIA C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1952b63b0f4_1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775" y="2393075"/>
            <a:ext cx="7776974" cy="4173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g1952b63b0f4_1_41"/>
          <p:cNvCxnSpPr/>
          <p:nvPr/>
        </p:nvCxnSpPr>
        <p:spPr>
          <a:xfrm rot="10800000" flipH="1">
            <a:off x="7305675" y="5229150"/>
            <a:ext cx="523800" cy="31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952b63b0f4_1_45"/>
          <p:cNvSpPr/>
          <p:nvPr/>
        </p:nvSpPr>
        <p:spPr>
          <a:xfrm>
            <a:off x="784950" y="530825"/>
            <a:ext cx="10622100" cy="3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itens devem ser inseridos um a um, preenchendo seus detalhes e clicando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Lembre-se de que deverão ser respeitadas as seguintes porcentagens: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CATEGORIA A 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O valor pago a cada profissional contratado individualmente não poderá ultrapassar o limite máximo de 10% do valor total da PROPOSTA, independentemente da quantidade de rubricas nas quais o mesmo profissional esteja relacionado, caso exerça mais de uma função. Deverá ser respeitada a porcentagem de no mínimo de 30% do valor total da PROPOSTA a ser destinado para pagamento de profissionais da cadeia produtiva da Escola de Samba.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CATEGORIA B 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O valor pago a cada profissional contratado individualmente não poderá ultrapassar o limite máximo de 15% do valor total da PROPOSTA, independentemente da quantidade de rubricas nas quais o mesmo profissional esteja relacionado, caso exerça mais de uma função.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CATEGORIA C 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O valor pago a cada profissional contratado individualmente não poderá ultrapassar o limite máximo de 18% do valor total do PROPOSTA, independentemente da quantidade de rubricas nas quais o mesmo profissional esteja relacionado, caso exerça mais de uma função.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838200" y="533457"/>
            <a:ext cx="105156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/>
              <a:t>PARA A SUA INSCRIÇÃO</a:t>
            </a:r>
            <a:endParaRPr sz="2400" b="1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O Sistema Desenvolve Cultura foi projetado e otimizado para utilização através do navegador Google Chrome. A utilização de outros navegadores pode acarretar erros ou inconsistências nos dados informados durante o processo de inscrição e acompanhamento dos projetos.</a:t>
            </a:r>
            <a:endParaRPr sz="16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/>
              <a:t>Para otimização do uso do Sistema Desenvolve Cultura, recomendamos ainda a utilização de:</a:t>
            </a:r>
            <a:endParaRPr sz="1600"/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/>
              <a:t>Sistema operacional Windows versão 7 ou superior;</a:t>
            </a:r>
            <a:endParaRPr sz="1600"/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/>
              <a:t>Sistema NVDA instalado ou plugin para o Google Chrome chamado “Chromevox” (para proponentes com deficiência visual);</a:t>
            </a:r>
            <a:endParaRPr sz="1600"/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pt-BR" sz="1600"/>
              <a:t>Acessar o sistema via notebook ou computador desktop (não indicamos o acesso através de celular).</a:t>
            </a:r>
            <a:endParaRPr sz="1600"/>
          </a:p>
          <a:p>
            <a:pPr marL="1143000" lvl="2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6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/>
              <a:t>ACESSE</a:t>
            </a:r>
            <a:r>
              <a:rPr lang="pt-BR" sz="1600"/>
              <a:t>: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http://cultura.rj.gov.br/desenvolve-cultura/inscricao</a:t>
            </a: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952b63b0f4_1_49"/>
          <p:cNvSpPr/>
          <p:nvPr/>
        </p:nvSpPr>
        <p:spPr>
          <a:xfrm>
            <a:off x="784950" y="530825"/>
            <a:ext cx="10622100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 DE EXECUÇÃO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aba “Cronograma de Execução”, o proponente deverá preencher cada atividade prevista (como compras e contratações, por exemplo), apresentando os meses nos quais irá ocorrer. Os itens devem ser inseridos um a um, preenchendo seus detalhes, selecionados os meses de seu período de realização e clicando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1952b63b0f4_1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5" y="2166650"/>
            <a:ext cx="11229976" cy="296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g1952b63b0f4_1_49"/>
          <p:cNvCxnSpPr/>
          <p:nvPr/>
        </p:nvCxnSpPr>
        <p:spPr>
          <a:xfrm rot="10800000" flipH="1">
            <a:off x="6686550" y="4115325"/>
            <a:ext cx="619800" cy="16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9" name="Google Shape;239;g1952b63b0f4_1_49"/>
          <p:cNvCxnSpPr/>
          <p:nvPr/>
        </p:nvCxnSpPr>
        <p:spPr>
          <a:xfrm>
            <a:off x="4248150" y="4200525"/>
            <a:ext cx="1590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g1952b63b0f4_1_49"/>
          <p:cNvCxnSpPr/>
          <p:nvPr/>
        </p:nvCxnSpPr>
        <p:spPr>
          <a:xfrm>
            <a:off x="876300" y="4057650"/>
            <a:ext cx="715200" cy="1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952b63b0f4_1_53"/>
          <p:cNvSpPr/>
          <p:nvPr/>
        </p:nvSpPr>
        <p:spPr>
          <a:xfrm>
            <a:off x="784950" y="530825"/>
            <a:ext cx="106221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ANEXOS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aba “Anexos”, selecione o tipo de documento na lista suspensa com os documentos obrigatórios e opcionais para a inscrição da proposta. Ao lado, escolha o arquivo a ser anexado, em PDF com no máximo 5MB, e depois a data de vencimento do documento (opcional).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Anexar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952b63b0f4_1_53"/>
          <p:cNvSpPr/>
          <p:nvPr/>
        </p:nvSpPr>
        <p:spPr>
          <a:xfrm>
            <a:off x="1023075" y="5724525"/>
            <a:ext cx="106221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ATENÇÃO: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listagem que será criada com os arquivos inseridos, verifique se todos os arquivos que deseja enviar foram mesmo anexados. Lembre-se de que arquivos que possuam tamanho maior que 5MB não serão aceitos pelo Sistema.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g1952b63b0f4_1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2014925"/>
            <a:ext cx="9529448" cy="3766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g1952b63b0f4_1_53"/>
          <p:cNvCxnSpPr/>
          <p:nvPr/>
        </p:nvCxnSpPr>
        <p:spPr>
          <a:xfrm rot="10800000" flipH="1">
            <a:off x="1647825" y="3114750"/>
            <a:ext cx="666900" cy="219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9" name="Google Shape;249;g1952b63b0f4_1_53"/>
          <p:cNvCxnSpPr/>
          <p:nvPr/>
        </p:nvCxnSpPr>
        <p:spPr>
          <a:xfrm rot="10800000">
            <a:off x="6543825" y="3162450"/>
            <a:ext cx="476100" cy="247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g1952b63b0f4_1_53"/>
          <p:cNvCxnSpPr/>
          <p:nvPr/>
        </p:nvCxnSpPr>
        <p:spPr>
          <a:xfrm rot="10800000">
            <a:off x="10220475" y="3162450"/>
            <a:ext cx="476100" cy="247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952b63b0f4_1_58"/>
          <p:cNvSpPr/>
          <p:nvPr/>
        </p:nvSpPr>
        <p:spPr>
          <a:xfrm>
            <a:off x="784950" y="530825"/>
            <a:ext cx="10622100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clicar em “Tipo de documento”, você poderá visualizar todos os documentos que poderão e deverão ser anexados à sua proposta. Lembre-se de que alguns documentos são obrigatórios. Não se esqueça de verificar as obrigatoriedades mencionadas no Edital.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IMPORTANTE: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você só poderá submeter a proposta após o envio de todos os documentos que forem obrigatórios.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1952b63b0f4_1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145688"/>
            <a:ext cx="11887202" cy="25666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g1952b63b0f4_1_58"/>
          <p:cNvCxnSpPr/>
          <p:nvPr/>
        </p:nvCxnSpPr>
        <p:spPr>
          <a:xfrm>
            <a:off x="197350" y="2841875"/>
            <a:ext cx="387600" cy="299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1a033983e93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17825"/>
            <a:ext cx="11887197" cy="238019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a033983e93_0_49"/>
          <p:cNvSpPr/>
          <p:nvPr/>
        </p:nvSpPr>
        <p:spPr>
          <a:xfrm>
            <a:off x="784950" y="530825"/>
            <a:ext cx="106221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REVISAR E ENVIAR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 o preenchimento dos campos de todas as abas e inserção dos anexos obrigatórios, você poderá revisar e submeter sua inscrição.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aqui para revisar e enviar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g1a033983e93_0_49"/>
          <p:cNvCxnSpPr/>
          <p:nvPr/>
        </p:nvCxnSpPr>
        <p:spPr>
          <a:xfrm>
            <a:off x="4320630" y="3429003"/>
            <a:ext cx="989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/>
          <p:nvPr/>
        </p:nvSpPr>
        <p:spPr>
          <a:xfrm>
            <a:off x="784950" y="530825"/>
            <a:ext cx="106221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página de revisão, você poderá visualizar todo o seu projeto e verificar o que ainda falta para finalizar sua inscrição.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 com atenção todas as informações que preencheu em sua proposta e verifique se há algum item ou arquivo anexo obrigatório a ser ainda preenchido ou enviado.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02625"/>
            <a:ext cx="11887202" cy="3369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4"/>
          <p:cNvSpPr/>
          <p:nvPr/>
        </p:nvSpPr>
        <p:spPr>
          <a:xfrm>
            <a:off x="3660900" y="3453675"/>
            <a:ext cx="863400" cy="7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"/>
          <p:cNvSpPr/>
          <p:nvPr/>
        </p:nvSpPr>
        <p:spPr>
          <a:xfrm>
            <a:off x="3625825" y="3630750"/>
            <a:ext cx="863400" cy="7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" y="2189975"/>
            <a:ext cx="11887202" cy="2207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25"/>
          <p:cNvCxnSpPr/>
          <p:nvPr/>
        </p:nvCxnSpPr>
        <p:spPr>
          <a:xfrm rot="10800000">
            <a:off x="9010300" y="3718025"/>
            <a:ext cx="1015200" cy="357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9" name="Google Shape;279;p25"/>
          <p:cNvSpPr/>
          <p:nvPr/>
        </p:nvSpPr>
        <p:spPr>
          <a:xfrm>
            <a:off x="784950" y="530825"/>
            <a:ext cx="10622100" cy="1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Você somente poderá submeter sua inscrição após preencher todas as informações e enviar todos os anexos obrigatórios. Caso ainda haja algum item faltando, o Sistema impedirá a finalização e submissão da sua inscrição, sinalizando as pendências existentes.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Editar projeto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e você retornará às abas de inscrição, para completar sua proposta.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540" y="2263450"/>
            <a:ext cx="6932626" cy="3214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26"/>
          <p:cNvCxnSpPr/>
          <p:nvPr/>
        </p:nvCxnSpPr>
        <p:spPr>
          <a:xfrm>
            <a:off x="3007762" y="4514850"/>
            <a:ext cx="1044900" cy="405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6" name="Google Shape;286;p26"/>
          <p:cNvSpPr/>
          <p:nvPr/>
        </p:nvSpPr>
        <p:spPr>
          <a:xfrm>
            <a:off x="784950" y="539050"/>
            <a:ext cx="10622100" cy="1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todos os campos obrigatórios estiverem devidamente preenchidos e os documentos obrigatórios estiverem anexados, você poderá submeter sua inscrição na aba “Revisar e Enviar”. O botão “Enviar projeto para análise” será liberado pelo Sistema.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isso, revise uma última vez todas as informações de sua inscrição e, após você ter certeza de que todas as informações corretas foram preenchidas e todos os anexos necessários foram enviados,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 projeto para análise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6"/>
          <p:cNvSpPr/>
          <p:nvPr/>
        </p:nvSpPr>
        <p:spPr>
          <a:xfrm>
            <a:off x="784950" y="5630625"/>
            <a:ext cx="106221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IMPORTANTE: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Lembre-se de que você não poderá fazer nenhuma alteração em sua inscrição após o envio para análise. Assim, revise com atenção todas as informações preenchidas e os documentos enviados antes de sua submissão.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775" y="1147150"/>
            <a:ext cx="8315193" cy="3806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27"/>
          <p:cNvCxnSpPr/>
          <p:nvPr/>
        </p:nvCxnSpPr>
        <p:spPr>
          <a:xfrm>
            <a:off x="5023784" y="1483230"/>
            <a:ext cx="11478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4" name="Google Shape;294;p27"/>
          <p:cNvSpPr/>
          <p:nvPr/>
        </p:nvSpPr>
        <p:spPr>
          <a:xfrm>
            <a:off x="784950" y="539050"/>
            <a:ext cx="106221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 clicar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 projeto para análise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a submissão da proposta só será efetuada após esta confirmação de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na caixa suspensa que aparecerá.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7"/>
          <p:cNvSpPr/>
          <p:nvPr/>
        </p:nvSpPr>
        <p:spPr>
          <a:xfrm>
            <a:off x="784950" y="5258725"/>
            <a:ext cx="106221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ATENÇÃO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SOMENTE APÓS CLICAR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SUA INSCRIÇÃO SERÁ EFETIVAMENTE SUBMETIDA E FINALIZADA NO SISTEMA. Após a proposta submetida, não serão permitidas alterações, o envio de documentos e a inscrição de uma nova proposta. Cada CNPJ só poderá efetuar a inscrição de 01 (uma) proposta no Edital.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/>
          <p:nvPr/>
        </p:nvSpPr>
        <p:spPr>
          <a:xfrm>
            <a:off x="5745165" y="2262439"/>
            <a:ext cx="44646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deseje concluir o preenchimento da proposta em outro momento, você a encontrará salva na aba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Meus Projetos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acessar o menu lateral esquerdo,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Inscrições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e depois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Meus Projetos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para visualizar todos os projetos em seu cadastro.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825" y="1053163"/>
            <a:ext cx="3038475" cy="4234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28"/>
          <p:cNvCxnSpPr/>
          <p:nvPr/>
        </p:nvCxnSpPr>
        <p:spPr>
          <a:xfrm rot="10800000">
            <a:off x="3533625" y="4600650"/>
            <a:ext cx="743100" cy="3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683095"/>
            <a:ext cx="11887200" cy="18446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29"/>
          <p:cNvCxnSpPr/>
          <p:nvPr/>
        </p:nvCxnSpPr>
        <p:spPr>
          <a:xfrm rot="10800000">
            <a:off x="10648125" y="3261000"/>
            <a:ext cx="829500" cy="510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9" name="Google Shape;309;p29"/>
          <p:cNvSpPr/>
          <p:nvPr/>
        </p:nvSpPr>
        <p:spPr>
          <a:xfrm>
            <a:off x="784950" y="539050"/>
            <a:ext cx="106221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ainda não tenha submetido sua proposta, localize-a pelo Código do Projeto e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Finalizar inscrição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Esta será a sua última chance para revisar e editar a sua proposta antes de submetê-la a este Edital.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body" idx="1"/>
          </p:nvPr>
        </p:nvSpPr>
        <p:spPr>
          <a:xfrm>
            <a:off x="1072650" y="365950"/>
            <a:ext cx="9905100" cy="11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pt-BR" sz="2400" b="1"/>
              <a:t>CADASTRO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pt-BR" sz="1600"/>
              <a:t>Tela inicial para cadastro. Se você já possuir login de Pessoa Jurídica, preencha os dados e clique em “</a:t>
            </a:r>
            <a:r>
              <a:rPr lang="pt-BR" sz="1600" b="1"/>
              <a:t>Entrar</a:t>
            </a:r>
            <a:r>
              <a:rPr lang="pt-BR" sz="1600"/>
              <a:t>”.</a:t>
            </a:r>
            <a:endParaRPr/>
          </a:p>
        </p:txBody>
      </p:sp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638" y="1526800"/>
            <a:ext cx="9905182" cy="49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1952b63b0f4_1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" y="1879945"/>
            <a:ext cx="11887200" cy="2356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g1952b63b0f4_1_72"/>
          <p:cNvCxnSpPr/>
          <p:nvPr/>
        </p:nvCxnSpPr>
        <p:spPr>
          <a:xfrm rot="10800000">
            <a:off x="8933400" y="3384900"/>
            <a:ext cx="629700" cy="196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6" name="Google Shape;316;g1952b63b0f4_1_72"/>
          <p:cNvSpPr/>
          <p:nvPr/>
        </p:nvSpPr>
        <p:spPr>
          <a:xfrm>
            <a:off x="784950" y="539050"/>
            <a:ext cx="106221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já tenha finalizado sua inscrição, sua proposta aparecerá com a opção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Acompanhe seu projeto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Você poderá visualizar sua proposta, porém não poderá mais alterá-la.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1952b63b0f4_1_72"/>
          <p:cNvSpPr/>
          <p:nvPr/>
        </p:nvSpPr>
        <p:spPr>
          <a:xfrm>
            <a:off x="2647950" y="3171825"/>
            <a:ext cx="629700" cy="12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1952b63b0f4_1_72"/>
          <p:cNvSpPr/>
          <p:nvPr/>
        </p:nvSpPr>
        <p:spPr>
          <a:xfrm>
            <a:off x="10772850" y="1879950"/>
            <a:ext cx="1323900" cy="19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"/>
          <p:cNvSpPr/>
          <p:nvPr/>
        </p:nvSpPr>
        <p:spPr>
          <a:xfrm>
            <a:off x="784950" y="539050"/>
            <a:ext cx="10622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Pronto!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se esqueça de acompanhar as etapas do processo seletivo no DOERJ e nos canais oficiais de comunicação da SECEC-RJ.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 as fases do Edital “Não Deixa o Samba Morrer RJ 2” serão realizadas através da Plataforma Desenvolve Cultura, utilizando-se o mesmo login e senha cadastrados na inscrição da proposta.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tenha algum problema com seu login e senha, ou qualquer outro problema referente à navegação no Sistema Desenvolve Cultura, mande um e-mail para </a:t>
            </a:r>
            <a:r>
              <a:rPr lang="pt-B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suportedesenvolvecultura@cultura.rj.gov.br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caso de dúvidas, entre em contato através do endereço de e-mail </a:t>
            </a:r>
            <a:r>
              <a:rPr lang="pt-BR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naodeixaosambamorrer2@cultura.gov.br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934925" y="188650"/>
            <a:ext cx="1032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 não possua login, clique em “</a:t>
            </a: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Cadastrar-se</a:t>
            </a:r>
            <a:r>
              <a:rPr lang="pt-B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Na tela que será aberta, clique em “</a:t>
            </a: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Pessoa Jurídica</a:t>
            </a:r>
            <a:r>
              <a:rPr lang="pt-B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e preencha os campos solicitados com as informações conforme constam no seu Cartão do CNPJ.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t="10799" r="1176" b="5201"/>
          <a:stretch/>
        </p:blipFill>
        <p:spPr>
          <a:xfrm>
            <a:off x="934775" y="926613"/>
            <a:ext cx="10322448" cy="487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934925" y="5897650"/>
            <a:ext cx="1032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em “</a:t>
            </a: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</a:t>
            </a:r>
            <a:r>
              <a:rPr lang="pt-B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e aparecerá a mensagem “Usuário criado com sucesso”.  Você será direcionado para a página de login. Insira os dados cadastrados e clique em “</a:t>
            </a: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pt-B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767975" y="368050"/>
            <a:ext cx="1065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realizar o login na Plataforma Desenvolve Cultura, você visualizará a lista de editais abertos, incluindo o 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pt-B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dital 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“Não Deixa o Samba Morrer RJ 2”</a:t>
            </a:r>
            <a:r>
              <a:rPr lang="pt-BR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975" y="1014250"/>
            <a:ext cx="10656039" cy="521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/>
          <p:nvPr/>
        </p:nvSpPr>
        <p:spPr>
          <a:xfrm>
            <a:off x="767975" y="6305300"/>
            <a:ext cx="1065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Escolha o Edital “Não Deixa o Samba Morrer RJ 2” e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detalhes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225" y="441525"/>
            <a:ext cx="10067676" cy="500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/>
          <p:nvPr/>
        </p:nvSpPr>
        <p:spPr>
          <a:xfrm>
            <a:off x="475500" y="5484725"/>
            <a:ext cx="1124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chegar nesta página, você será direcionado para a página “Inscrições”. Leia atentamente todas as orientações desta página e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aqui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para completar o seu cadastro.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6"/>
          <p:cNvCxnSpPr/>
          <p:nvPr/>
        </p:nvCxnSpPr>
        <p:spPr>
          <a:xfrm>
            <a:off x="2809875" y="3324225"/>
            <a:ext cx="498600" cy="259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7" name="Google Shape;117;p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/>
          <p:nvPr/>
        </p:nvSpPr>
        <p:spPr>
          <a:xfrm>
            <a:off x="784950" y="5710775"/>
            <a:ext cx="10622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na caixa de diálogo que aparecerá e você será direcionado para a tela da lista de editais novamente.</a:t>
            </a:r>
            <a:endParaRPr sz="1600"/>
          </a:p>
        </p:txBody>
      </p:sp>
      <p:sp>
        <p:nvSpPr>
          <p:cNvPr id="123" name="Google Shape;123;p7"/>
          <p:cNvSpPr/>
          <p:nvPr/>
        </p:nvSpPr>
        <p:spPr>
          <a:xfrm>
            <a:off x="784962" y="378425"/>
            <a:ext cx="10622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Preencha todos os dados com as informações do CNPJ cadastrado e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Atualizar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1600"/>
          </a:p>
        </p:txBody>
      </p:sp>
      <p:pic>
        <p:nvPicPr>
          <p:cNvPr id="124" name="Google Shape;12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625" y="1024625"/>
            <a:ext cx="8988106" cy="4381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7"/>
          <p:cNvCxnSpPr/>
          <p:nvPr/>
        </p:nvCxnSpPr>
        <p:spPr>
          <a:xfrm rot="10800000">
            <a:off x="3095625" y="3381525"/>
            <a:ext cx="495300" cy="285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6" name="Google Shape;126;p7"/>
          <p:cNvSpPr/>
          <p:nvPr/>
        </p:nvSpPr>
        <p:spPr>
          <a:xfrm>
            <a:off x="2133600" y="2162175"/>
            <a:ext cx="809700" cy="85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4010025" y="2162175"/>
            <a:ext cx="809700" cy="8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8396275" y="2409825"/>
            <a:ext cx="809700" cy="85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/>
          <p:nvPr/>
        </p:nvSpPr>
        <p:spPr>
          <a:xfrm>
            <a:off x="784962" y="378425"/>
            <a:ext cx="10622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detalhes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975" y="1014250"/>
            <a:ext cx="10656039" cy="52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325" y="1132150"/>
            <a:ext cx="9870598" cy="4873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9"/>
          <p:cNvCxnSpPr/>
          <p:nvPr/>
        </p:nvCxnSpPr>
        <p:spPr>
          <a:xfrm>
            <a:off x="2763625" y="4225800"/>
            <a:ext cx="638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1" name="Google Shape;141;p9"/>
          <p:cNvSpPr/>
          <p:nvPr/>
        </p:nvSpPr>
        <p:spPr>
          <a:xfrm>
            <a:off x="784950" y="151800"/>
            <a:ext cx="106221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Você será direcionado novamente para a página com detalhes do edital, onde terá acesso a informações do Sistema de Inscrições, legislações, Manual do Proponente, etapas, passo a passo, lista de documentação obrigatória, modelos de anexos para download, publicações pertinentes e perguntas frequentes (FAQ).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835774" y="5939950"/>
            <a:ext cx="10622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 a leitura atenta das informações e download dos anexos, clique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Iniciar processo de inscrição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e confirme a operação clicando em “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9"/>
          <p:cNvCxnSpPr/>
          <p:nvPr/>
        </p:nvCxnSpPr>
        <p:spPr>
          <a:xfrm>
            <a:off x="2268325" y="2111250"/>
            <a:ext cx="638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4" name="Google Shape;144;p9"/>
          <p:cNvCxnSpPr/>
          <p:nvPr/>
        </p:nvCxnSpPr>
        <p:spPr>
          <a:xfrm>
            <a:off x="2077900" y="2349375"/>
            <a:ext cx="638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5" name="Google Shape;145;p9"/>
          <p:cNvCxnSpPr/>
          <p:nvPr/>
        </p:nvCxnSpPr>
        <p:spPr>
          <a:xfrm>
            <a:off x="2325550" y="2606550"/>
            <a:ext cx="638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6" name="Google Shape;146;p9"/>
          <p:cNvCxnSpPr/>
          <p:nvPr/>
        </p:nvCxnSpPr>
        <p:spPr>
          <a:xfrm>
            <a:off x="2077900" y="2797050"/>
            <a:ext cx="638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7" name="Google Shape;147;p9"/>
          <p:cNvSpPr/>
          <p:nvPr/>
        </p:nvSpPr>
        <p:spPr>
          <a:xfrm>
            <a:off x="3362325" y="2895600"/>
            <a:ext cx="190500" cy="11481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2055</Words>
  <Application>Microsoft Macintosh PowerPoint</Application>
  <PresentationFormat>Widescreen</PresentationFormat>
  <Paragraphs>98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Ciro Guimarães Torres</dc:creator>
  <cp:lastModifiedBy>Jairo Felipe Tostes Negrellos</cp:lastModifiedBy>
  <cp:revision>1</cp:revision>
  <dcterms:created xsi:type="dcterms:W3CDTF">2022-11-01T20:08:49Z</dcterms:created>
  <dcterms:modified xsi:type="dcterms:W3CDTF">2022-12-02T14:20:43Z</dcterms:modified>
</cp:coreProperties>
</file>