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6" r:id="rId5"/>
    <p:sldMasterId id="2147483662" r:id="rId6"/>
    <p:sldMasterId id="2147483668" r:id="rId7"/>
  </p:sldMasterIdLst>
  <p:notesMasterIdLst>
    <p:notesMasterId r:id="rId20"/>
  </p:notesMasterIdLst>
  <p:handoutMasterIdLst>
    <p:handoutMasterId r:id="rId21"/>
  </p:handoutMasterIdLst>
  <p:sldIdLst>
    <p:sldId id="256" r:id="rId8"/>
    <p:sldId id="257" r:id="rId9"/>
    <p:sldId id="267" r:id="rId10"/>
    <p:sldId id="268" r:id="rId11"/>
    <p:sldId id="276" r:id="rId12"/>
    <p:sldId id="275" r:id="rId13"/>
    <p:sldId id="277" r:id="rId14"/>
    <p:sldId id="270" r:id="rId15"/>
    <p:sldId id="274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CDB0A6-8E53-4A3D-8D51-EC37765E7447}" v="21" dt="2024-06-04T08:36:45.1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65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Aronsen" userId="7cb5656c-583f-4648-b23b-1e11b7244326" providerId="ADAL" clId="{25A75BF0-45C0-4D08-A64E-F4C889915C69}"/>
    <pc:docChg chg="undo custSel addSld delSld modSld">
      <pc:chgData name="Martin Aronsen" userId="7cb5656c-583f-4648-b23b-1e11b7244326" providerId="ADAL" clId="{25A75BF0-45C0-4D08-A64E-F4C889915C69}" dt="2024-05-02T13:39:36.240" v="4986" actId="20577"/>
      <pc:docMkLst>
        <pc:docMk/>
      </pc:docMkLst>
      <pc:sldChg chg="modSp mod modNotesTx">
        <pc:chgData name="Martin Aronsen" userId="7cb5656c-583f-4648-b23b-1e11b7244326" providerId="ADAL" clId="{25A75BF0-45C0-4D08-A64E-F4C889915C69}" dt="2024-05-02T11:45:16.587" v="3867" actId="20577"/>
        <pc:sldMkLst>
          <pc:docMk/>
          <pc:sldMk cId="2785979479" sldId="256"/>
        </pc:sldMkLst>
        <pc:spChg chg="mod">
          <ac:chgData name="Martin Aronsen" userId="7cb5656c-583f-4648-b23b-1e11b7244326" providerId="ADAL" clId="{25A75BF0-45C0-4D08-A64E-F4C889915C69}" dt="2024-04-30T09:24:37.867" v="350" actId="20577"/>
          <ac:spMkLst>
            <pc:docMk/>
            <pc:sldMk cId="2785979479" sldId="256"/>
            <ac:spMk id="2" creationId="{00000000-0000-0000-0000-000000000000}"/>
          </ac:spMkLst>
        </pc:spChg>
        <pc:spChg chg="mod">
          <ac:chgData name="Martin Aronsen" userId="7cb5656c-583f-4648-b23b-1e11b7244326" providerId="ADAL" clId="{25A75BF0-45C0-4D08-A64E-F4C889915C69}" dt="2024-05-02T11:45:16.587" v="3867" actId="20577"/>
          <ac:spMkLst>
            <pc:docMk/>
            <pc:sldMk cId="2785979479" sldId="256"/>
            <ac:spMk id="3" creationId="{00000000-0000-0000-0000-000000000000}"/>
          </ac:spMkLst>
        </pc:spChg>
        <pc:spChg chg="mod">
          <ac:chgData name="Martin Aronsen" userId="7cb5656c-583f-4648-b23b-1e11b7244326" providerId="ADAL" clId="{25A75BF0-45C0-4D08-A64E-F4C889915C69}" dt="2024-05-02T11:44:42.704" v="3809" actId="20577"/>
          <ac:spMkLst>
            <pc:docMk/>
            <pc:sldMk cId="2785979479" sldId="256"/>
            <ac:spMk id="4" creationId="{00000000-0000-0000-0000-000000000000}"/>
          </ac:spMkLst>
        </pc:spChg>
      </pc:sldChg>
      <pc:sldChg chg="modSp mod modNotesTx">
        <pc:chgData name="Martin Aronsen" userId="7cb5656c-583f-4648-b23b-1e11b7244326" providerId="ADAL" clId="{25A75BF0-45C0-4D08-A64E-F4C889915C69}" dt="2024-05-02T06:40:52.116" v="3790" actId="20577"/>
        <pc:sldMkLst>
          <pc:docMk/>
          <pc:sldMk cId="3518482202" sldId="257"/>
        </pc:sldMkLst>
        <pc:spChg chg="mod">
          <ac:chgData name="Martin Aronsen" userId="7cb5656c-583f-4648-b23b-1e11b7244326" providerId="ADAL" clId="{25A75BF0-45C0-4D08-A64E-F4C889915C69}" dt="2024-04-30T09:19:36.983" v="44" actId="20577"/>
          <ac:spMkLst>
            <pc:docMk/>
            <pc:sldMk cId="3518482202" sldId="257"/>
            <ac:spMk id="2" creationId="{04BA3511-E672-79A2-BDD8-51790030E2C4}"/>
          </ac:spMkLst>
        </pc:spChg>
        <pc:graphicFrameChg chg="mod">
          <ac:chgData name="Martin Aronsen" userId="7cb5656c-583f-4648-b23b-1e11b7244326" providerId="ADAL" clId="{25A75BF0-45C0-4D08-A64E-F4C889915C69}" dt="2024-05-02T06:40:52.116" v="3790" actId="20577"/>
          <ac:graphicFrameMkLst>
            <pc:docMk/>
            <pc:sldMk cId="3518482202" sldId="257"/>
            <ac:graphicFrameMk id="6" creationId="{A1EC3915-C206-0F57-9978-415B9B9B3176}"/>
          </ac:graphicFrameMkLst>
        </pc:graphicFrameChg>
      </pc:sldChg>
      <pc:sldChg chg="del">
        <pc:chgData name="Martin Aronsen" userId="7cb5656c-583f-4648-b23b-1e11b7244326" providerId="ADAL" clId="{25A75BF0-45C0-4D08-A64E-F4C889915C69}" dt="2024-04-30T12:00:50.148" v="2283" actId="47"/>
        <pc:sldMkLst>
          <pc:docMk/>
          <pc:sldMk cId="834176512" sldId="258"/>
        </pc:sldMkLst>
      </pc:sldChg>
      <pc:sldChg chg="del">
        <pc:chgData name="Martin Aronsen" userId="7cb5656c-583f-4648-b23b-1e11b7244326" providerId="ADAL" clId="{25A75BF0-45C0-4D08-A64E-F4C889915C69}" dt="2024-04-30T12:00:35.370" v="2282" actId="47"/>
        <pc:sldMkLst>
          <pc:docMk/>
          <pc:sldMk cId="765581085" sldId="259"/>
        </pc:sldMkLst>
      </pc:sldChg>
      <pc:sldChg chg="del">
        <pc:chgData name="Martin Aronsen" userId="7cb5656c-583f-4648-b23b-1e11b7244326" providerId="ADAL" clId="{25A75BF0-45C0-4D08-A64E-F4C889915C69}" dt="2024-04-30T12:00:03.606" v="2281" actId="47"/>
        <pc:sldMkLst>
          <pc:docMk/>
          <pc:sldMk cId="1119902912" sldId="261"/>
        </pc:sldMkLst>
      </pc:sldChg>
      <pc:sldChg chg="del">
        <pc:chgData name="Martin Aronsen" userId="7cb5656c-583f-4648-b23b-1e11b7244326" providerId="ADAL" clId="{25A75BF0-45C0-4D08-A64E-F4C889915C69}" dt="2024-04-30T11:59:50.066" v="2280" actId="47"/>
        <pc:sldMkLst>
          <pc:docMk/>
          <pc:sldMk cId="363947692" sldId="262"/>
        </pc:sldMkLst>
      </pc:sldChg>
      <pc:sldChg chg="del">
        <pc:chgData name="Martin Aronsen" userId="7cb5656c-583f-4648-b23b-1e11b7244326" providerId="ADAL" clId="{25A75BF0-45C0-4D08-A64E-F4C889915C69}" dt="2024-04-30T11:59:47.202" v="2279" actId="47"/>
        <pc:sldMkLst>
          <pc:docMk/>
          <pc:sldMk cId="1707386532" sldId="263"/>
        </pc:sldMkLst>
      </pc:sldChg>
      <pc:sldChg chg="del">
        <pc:chgData name="Martin Aronsen" userId="7cb5656c-583f-4648-b23b-1e11b7244326" providerId="ADAL" clId="{25A75BF0-45C0-4D08-A64E-F4C889915C69}" dt="2024-04-30T11:59:42.472" v="2278" actId="47"/>
        <pc:sldMkLst>
          <pc:docMk/>
          <pc:sldMk cId="190368453" sldId="264"/>
        </pc:sldMkLst>
      </pc:sldChg>
      <pc:sldChg chg="del">
        <pc:chgData name="Martin Aronsen" userId="7cb5656c-583f-4648-b23b-1e11b7244326" providerId="ADAL" clId="{25A75BF0-45C0-4D08-A64E-F4C889915C69}" dt="2024-04-30T12:00:56.173" v="2284" actId="47"/>
        <pc:sldMkLst>
          <pc:docMk/>
          <pc:sldMk cId="3421431000" sldId="265"/>
        </pc:sldMkLst>
      </pc:sldChg>
      <pc:sldChg chg="del modNotesTx">
        <pc:chgData name="Martin Aronsen" userId="7cb5656c-583f-4648-b23b-1e11b7244326" providerId="ADAL" clId="{25A75BF0-45C0-4D08-A64E-F4C889915C69}" dt="2024-04-30T12:40:18.321" v="2797" actId="2696"/>
        <pc:sldMkLst>
          <pc:docMk/>
          <pc:sldMk cId="2350923851" sldId="266"/>
        </pc:sldMkLst>
      </pc:sldChg>
      <pc:sldChg chg="addSp delSp modSp new mod modClrScheme chgLayout">
        <pc:chgData name="Martin Aronsen" userId="7cb5656c-583f-4648-b23b-1e11b7244326" providerId="ADAL" clId="{25A75BF0-45C0-4D08-A64E-F4C889915C69}" dt="2024-05-02T13:39:36.240" v="4986" actId="20577"/>
        <pc:sldMkLst>
          <pc:docMk/>
          <pc:sldMk cId="1759446583" sldId="267"/>
        </pc:sldMkLst>
        <pc:spChg chg="mod ord">
          <ac:chgData name="Martin Aronsen" userId="7cb5656c-583f-4648-b23b-1e11b7244326" providerId="ADAL" clId="{25A75BF0-45C0-4D08-A64E-F4C889915C69}" dt="2024-04-30T11:35:17.390" v="368" actId="700"/>
          <ac:spMkLst>
            <pc:docMk/>
            <pc:sldMk cId="1759446583" sldId="267"/>
            <ac:spMk id="2" creationId="{89055FF8-DE46-D930-CD14-4CEA3A86D499}"/>
          </ac:spMkLst>
        </pc:spChg>
        <pc:spChg chg="add del mod ord">
          <ac:chgData name="Martin Aronsen" userId="7cb5656c-583f-4648-b23b-1e11b7244326" providerId="ADAL" clId="{25A75BF0-45C0-4D08-A64E-F4C889915C69}" dt="2024-04-30T11:38:08.164" v="531" actId="1032"/>
          <ac:spMkLst>
            <pc:docMk/>
            <pc:sldMk cId="1759446583" sldId="267"/>
            <ac:spMk id="3" creationId="{2664B744-C7EB-F73D-53F0-958BEAA34030}"/>
          </ac:spMkLst>
        </pc:spChg>
        <pc:graphicFrameChg chg="add mod modGraphic">
          <ac:chgData name="Martin Aronsen" userId="7cb5656c-583f-4648-b23b-1e11b7244326" providerId="ADAL" clId="{25A75BF0-45C0-4D08-A64E-F4C889915C69}" dt="2024-05-02T13:39:36.240" v="4986" actId="20577"/>
          <ac:graphicFrameMkLst>
            <pc:docMk/>
            <pc:sldMk cId="1759446583" sldId="267"/>
            <ac:graphicFrameMk id="4" creationId="{B80A15B4-6B44-C9E5-0A08-4EA89A3FE37F}"/>
          </ac:graphicFrameMkLst>
        </pc:graphicFrameChg>
      </pc:sldChg>
      <pc:sldChg chg="addSp delSp modSp new mod">
        <pc:chgData name="Martin Aronsen" userId="7cb5656c-583f-4648-b23b-1e11b7244326" providerId="ADAL" clId="{25A75BF0-45C0-4D08-A64E-F4C889915C69}" dt="2024-05-02T13:02:28.196" v="4154" actId="255"/>
        <pc:sldMkLst>
          <pc:docMk/>
          <pc:sldMk cId="1211967319" sldId="268"/>
        </pc:sldMkLst>
        <pc:spChg chg="mod">
          <ac:chgData name="Martin Aronsen" userId="7cb5656c-583f-4648-b23b-1e11b7244326" providerId="ADAL" clId="{25A75BF0-45C0-4D08-A64E-F4C889915C69}" dt="2024-04-30T11:45:42.043" v="960" actId="20577"/>
          <ac:spMkLst>
            <pc:docMk/>
            <pc:sldMk cId="1211967319" sldId="268"/>
            <ac:spMk id="2" creationId="{36B88A70-7BA2-2586-91CD-B1566F2B4AC4}"/>
          </ac:spMkLst>
        </pc:spChg>
        <pc:spChg chg="del mod">
          <ac:chgData name="Martin Aronsen" userId="7cb5656c-583f-4648-b23b-1e11b7244326" providerId="ADAL" clId="{25A75BF0-45C0-4D08-A64E-F4C889915C69}" dt="2024-05-02T11:49:12.416" v="3869" actId="12084"/>
          <ac:spMkLst>
            <pc:docMk/>
            <pc:sldMk cId="1211967319" sldId="268"/>
            <ac:spMk id="3" creationId="{80955C1D-0BD2-BFF6-AEF3-6C8BA990BDB9}"/>
          </ac:spMkLst>
        </pc:spChg>
        <pc:graphicFrameChg chg="add mod modGraphic">
          <ac:chgData name="Martin Aronsen" userId="7cb5656c-583f-4648-b23b-1e11b7244326" providerId="ADAL" clId="{25A75BF0-45C0-4D08-A64E-F4C889915C69}" dt="2024-05-02T13:02:28.196" v="4154" actId="255"/>
          <ac:graphicFrameMkLst>
            <pc:docMk/>
            <pc:sldMk cId="1211967319" sldId="268"/>
            <ac:graphicFrameMk id="4" creationId="{0FBDB362-1E71-A9F0-A8F6-61F0E9837FCD}"/>
          </ac:graphicFrameMkLst>
        </pc:graphicFrameChg>
      </pc:sldChg>
      <pc:sldChg chg="modSp new mod modShow">
        <pc:chgData name="Martin Aronsen" userId="7cb5656c-583f-4648-b23b-1e11b7244326" providerId="ADAL" clId="{25A75BF0-45C0-4D08-A64E-F4C889915C69}" dt="2024-05-02T13:22:26.966" v="4840" actId="729"/>
        <pc:sldMkLst>
          <pc:docMk/>
          <pc:sldMk cId="208309408" sldId="269"/>
        </pc:sldMkLst>
        <pc:spChg chg="mod">
          <ac:chgData name="Martin Aronsen" userId="7cb5656c-583f-4648-b23b-1e11b7244326" providerId="ADAL" clId="{25A75BF0-45C0-4D08-A64E-F4C889915C69}" dt="2024-05-02T13:03:06.708" v="4191" actId="20577"/>
          <ac:spMkLst>
            <pc:docMk/>
            <pc:sldMk cId="208309408" sldId="269"/>
            <ac:spMk id="2" creationId="{2AE1D02E-4DE9-FDB6-9C74-6C52D830D510}"/>
          </ac:spMkLst>
        </pc:spChg>
        <pc:spChg chg="mod">
          <ac:chgData name="Martin Aronsen" userId="7cb5656c-583f-4648-b23b-1e11b7244326" providerId="ADAL" clId="{25A75BF0-45C0-4D08-A64E-F4C889915C69}" dt="2024-05-02T13:05:38.752" v="4551" actId="20577"/>
          <ac:spMkLst>
            <pc:docMk/>
            <pc:sldMk cId="208309408" sldId="269"/>
            <ac:spMk id="3" creationId="{F4994826-4F3E-AD4C-7E91-AB7F5FE2C737}"/>
          </ac:spMkLst>
        </pc:spChg>
      </pc:sldChg>
      <pc:sldChg chg="addSp modSp new mod">
        <pc:chgData name="Martin Aronsen" userId="7cb5656c-583f-4648-b23b-1e11b7244326" providerId="ADAL" clId="{25A75BF0-45C0-4D08-A64E-F4C889915C69}" dt="2024-05-02T13:10:54.040" v="4625" actId="20577"/>
        <pc:sldMkLst>
          <pc:docMk/>
          <pc:sldMk cId="2965256899" sldId="270"/>
        </pc:sldMkLst>
        <pc:spChg chg="mod">
          <ac:chgData name="Martin Aronsen" userId="7cb5656c-583f-4648-b23b-1e11b7244326" providerId="ADAL" clId="{25A75BF0-45C0-4D08-A64E-F4C889915C69}" dt="2024-04-30T13:08:56.917" v="3423" actId="20577"/>
          <ac:spMkLst>
            <pc:docMk/>
            <pc:sldMk cId="2965256899" sldId="270"/>
            <ac:spMk id="2" creationId="{8D577F12-2A39-BB3B-5B00-2ACECF09BCFD}"/>
          </ac:spMkLst>
        </pc:spChg>
        <pc:spChg chg="mod">
          <ac:chgData name="Martin Aronsen" userId="7cb5656c-583f-4648-b23b-1e11b7244326" providerId="ADAL" clId="{25A75BF0-45C0-4D08-A64E-F4C889915C69}" dt="2024-05-02T13:10:54.040" v="4625" actId="20577"/>
          <ac:spMkLst>
            <pc:docMk/>
            <pc:sldMk cId="2965256899" sldId="270"/>
            <ac:spMk id="3" creationId="{BE91FD80-133D-11B0-CF27-1827B9A7488A}"/>
          </ac:spMkLst>
        </pc:spChg>
        <pc:graphicFrameChg chg="add mod modGraphic">
          <ac:chgData name="Martin Aronsen" userId="7cb5656c-583f-4648-b23b-1e11b7244326" providerId="ADAL" clId="{25A75BF0-45C0-4D08-A64E-F4C889915C69}" dt="2024-04-30T13:10:35.432" v="3584" actId="1076"/>
          <ac:graphicFrameMkLst>
            <pc:docMk/>
            <pc:sldMk cId="2965256899" sldId="270"/>
            <ac:graphicFrameMk id="4" creationId="{283049AA-913F-A3BF-F662-E8EC2D227ACF}"/>
          </ac:graphicFrameMkLst>
        </pc:graphicFrameChg>
      </pc:sldChg>
      <pc:sldChg chg="modSp new mod">
        <pc:chgData name="Martin Aronsen" userId="7cb5656c-583f-4648-b23b-1e11b7244326" providerId="ADAL" clId="{25A75BF0-45C0-4D08-A64E-F4C889915C69}" dt="2024-05-02T13:26:35.977" v="4875" actId="20577"/>
        <pc:sldMkLst>
          <pc:docMk/>
          <pc:sldMk cId="981311894" sldId="271"/>
        </pc:sldMkLst>
        <pc:spChg chg="mod">
          <ac:chgData name="Martin Aronsen" userId="7cb5656c-583f-4648-b23b-1e11b7244326" providerId="ADAL" clId="{25A75BF0-45C0-4D08-A64E-F4C889915C69}" dt="2024-04-30T11:56:20.006" v="2011" actId="20577"/>
          <ac:spMkLst>
            <pc:docMk/>
            <pc:sldMk cId="981311894" sldId="271"/>
            <ac:spMk id="2" creationId="{5DF37C7B-E955-DFF6-0C93-C05986B1889E}"/>
          </ac:spMkLst>
        </pc:spChg>
        <pc:spChg chg="mod">
          <ac:chgData name="Martin Aronsen" userId="7cb5656c-583f-4648-b23b-1e11b7244326" providerId="ADAL" clId="{25A75BF0-45C0-4D08-A64E-F4C889915C69}" dt="2024-05-02T13:26:35.977" v="4875" actId="20577"/>
          <ac:spMkLst>
            <pc:docMk/>
            <pc:sldMk cId="981311894" sldId="271"/>
            <ac:spMk id="3" creationId="{110881D6-DA1D-1A50-8168-8A07D5F1990C}"/>
          </ac:spMkLst>
        </pc:spChg>
      </pc:sldChg>
      <pc:sldChg chg="modSp new mod">
        <pc:chgData name="Martin Aronsen" userId="7cb5656c-583f-4648-b23b-1e11b7244326" providerId="ADAL" clId="{25A75BF0-45C0-4D08-A64E-F4C889915C69}" dt="2024-04-30T11:59:10.089" v="2277" actId="20577"/>
        <pc:sldMkLst>
          <pc:docMk/>
          <pc:sldMk cId="4068250959" sldId="272"/>
        </pc:sldMkLst>
        <pc:spChg chg="mod">
          <ac:chgData name="Martin Aronsen" userId="7cb5656c-583f-4648-b23b-1e11b7244326" providerId="ADAL" clId="{25A75BF0-45C0-4D08-A64E-F4C889915C69}" dt="2024-04-30T11:58:41.053" v="2186" actId="20577"/>
          <ac:spMkLst>
            <pc:docMk/>
            <pc:sldMk cId="4068250959" sldId="272"/>
            <ac:spMk id="2" creationId="{F03EAA16-6F79-90B8-9217-2357D461A0D6}"/>
          </ac:spMkLst>
        </pc:spChg>
        <pc:spChg chg="mod">
          <ac:chgData name="Martin Aronsen" userId="7cb5656c-583f-4648-b23b-1e11b7244326" providerId="ADAL" clId="{25A75BF0-45C0-4D08-A64E-F4C889915C69}" dt="2024-04-30T11:59:10.089" v="2277" actId="20577"/>
          <ac:spMkLst>
            <pc:docMk/>
            <pc:sldMk cId="4068250959" sldId="272"/>
            <ac:spMk id="3" creationId="{57E14DFD-8C95-2A70-A812-39EE660FED36}"/>
          </ac:spMkLst>
        </pc:spChg>
      </pc:sldChg>
      <pc:sldChg chg="modSp new mod">
        <pc:chgData name="Martin Aronsen" userId="7cb5656c-583f-4648-b23b-1e11b7244326" providerId="ADAL" clId="{25A75BF0-45C0-4D08-A64E-F4C889915C69}" dt="2024-04-30T12:39:51.344" v="2796" actId="20577"/>
        <pc:sldMkLst>
          <pc:docMk/>
          <pc:sldMk cId="1272935316" sldId="273"/>
        </pc:sldMkLst>
        <pc:spChg chg="mod">
          <ac:chgData name="Martin Aronsen" userId="7cb5656c-583f-4648-b23b-1e11b7244326" providerId="ADAL" clId="{25A75BF0-45C0-4D08-A64E-F4C889915C69}" dt="2024-04-30T12:35:29.257" v="2296" actId="20577"/>
          <ac:spMkLst>
            <pc:docMk/>
            <pc:sldMk cId="1272935316" sldId="273"/>
            <ac:spMk id="2" creationId="{84C8ACE6-1E9E-0958-808F-9A958C97432A}"/>
          </ac:spMkLst>
        </pc:spChg>
        <pc:spChg chg="mod">
          <ac:chgData name="Martin Aronsen" userId="7cb5656c-583f-4648-b23b-1e11b7244326" providerId="ADAL" clId="{25A75BF0-45C0-4D08-A64E-F4C889915C69}" dt="2024-04-30T12:39:51.344" v="2796" actId="20577"/>
          <ac:spMkLst>
            <pc:docMk/>
            <pc:sldMk cId="1272935316" sldId="273"/>
            <ac:spMk id="3" creationId="{8576BE1C-03E5-A56D-8605-4A03856DB782}"/>
          </ac:spMkLst>
        </pc:spChg>
      </pc:sldChg>
      <pc:sldChg chg="addSp delSp modSp new mod">
        <pc:chgData name="Martin Aronsen" userId="7cb5656c-583f-4648-b23b-1e11b7244326" providerId="ADAL" clId="{25A75BF0-45C0-4D08-A64E-F4C889915C69}" dt="2024-05-02T13:17:34.055" v="4730" actId="20577"/>
        <pc:sldMkLst>
          <pc:docMk/>
          <pc:sldMk cId="4010071969" sldId="274"/>
        </pc:sldMkLst>
        <pc:spChg chg="mod">
          <ac:chgData name="Martin Aronsen" userId="7cb5656c-583f-4648-b23b-1e11b7244326" providerId="ADAL" clId="{25A75BF0-45C0-4D08-A64E-F4C889915C69}" dt="2024-04-30T13:11:23.573" v="3720" actId="20577"/>
          <ac:spMkLst>
            <pc:docMk/>
            <pc:sldMk cId="4010071969" sldId="274"/>
            <ac:spMk id="2" creationId="{D4804961-4C4D-D2A4-C250-CF7992003635}"/>
          </ac:spMkLst>
        </pc:spChg>
        <pc:spChg chg="mod">
          <ac:chgData name="Martin Aronsen" userId="7cb5656c-583f-4648-b23b-1e11b7244326" providerId="ADAL" clId="{25A75BF0-45C0-4D08-A64E-F4C889915C69}" dt="2024-05-02T13:17:34.055" v="4730" actId="20577"/>
          <ac:spMkLst>
            <pc:docMk/>
            <pc:sldMk cId="4010071969" sldId="274"/>
            <ac:spMk id="3" creationId="{B5FD20D4-9ADE-6292-89B0-9A82D01D389A}"/>
          </ac:spMkLst>
        </pc:spChg>
        <pc:spChg chg="add mod">
          <ac:chgData name="Martin Aronsen" userId="7cb5656c-583f-4648-b23b-1e11b7244326" providerId="ADAL" clId="{25A75BF0-45C0-4D08-A64E-F4C889915C69}" dt="2024-05-02T13:15:15.583" v="4707" actId="404"/>
          <ac:spMkLst>
            <pc:docMk/>
            <pc:sldMk cId="4010071969" sldId="274"/>
            <ac:spMk id="4" creationId="{59399D2E-54FA-DF29-66D1-0EADF60DE269}"/>
          </ac:spMkLst>
        </pc:spChg>
        <pc:spChg chg="add del">
          <ac:chgData name="Martin Aronsen" userId="7cb5656c-583f-4648-b23b-1e11b7244326" providerId="ADAL" clId="{25A75BF0-45C0-4D08-A64E-F4C889915C69}" dt="2024-04-30T12:59:50.334" v="3363" actId="22"/>
          <ac:spMkLst>
            <pc:docMk/>
            <pc:sldMk cId="4010071969" sldId="274"/>
            <ac:spMk id="5" creationId="{C58A3EC7-B963-7CE1-560F-58ECAD80B357}"/>
          </ac:spMkLst>
        </pc:spChg>
        <pc:graphicFrameChg chg="add mod modGraphic">
          <ac:chgData name="Martin Aronsen" userId="7cb5656c-583f-4648-b23b-1e11b7244326" providerId="ADAL" clId="{25A75BF0-45C0-4D08-A64E-F4C889915C69}" dt="2024-05-02T13:12:12.520" v="4636" actId="207"/>
          <ac:graphicFrameMkLst>
            <pc:docMk/>
            <pc:sldMk cId="4010071969" sldId="274"/>
            <ac:graphicFrameMk id="6" creationId="{9DC4BE2A-8479-352C-8597-DD165A5C9601}"/>
          </ac:graphicFrameMkLst>
        </pc:graphicFrameChg>
        <pc:cxnChg chg="add mod">
          <ac:chgData name="Martin Aronsen" userId="7cb5656c-583f-4648-b23b-1e11b7244326" providerId="ADAL" clId="{25A75BF0-45C0-4D08-A64E-F4C889915C69}" dt="2024-05-02T13:15:23.235" v="4709" actId="14100"/>
          <ac:cxnSpMkLst>
            <pc:docMk/>
            <pc:sldMk cId="4010071969" sldId="274"/>
            <ac:cxnSpMk id="7" creationId="{9A3790D5-A641-5AD2-7454-B6B22F70B07E}"/>
          </ac:cxnSpMkLst>
        </pc:cxnChg>
        <pc:cxnChg chg="add mod">
          <ac:chgData name="Martin Aronsen" userId="7cb5656c-583f-4648-b23b-1e11b7244326" providerId="ADAL" clId="{25A75BF0-45C0-4D08-A64E-F4C889915C69}" dt="2024-05-02T13:15:19.895" v="4708" actId="14100"/>
          <ac:cxnSpMkLst>
            <pc:docMk/>
            <pc:sldMk cId="4010071969" sldId="274"/>
            <ac:cxnSpMk id="8" creationId="{BB492AAC-F38A-957B-90F7-20FF426249BD}"/>
          </ac:cxnSpMkLst>
        </pc:cxnChg>
      </pc:sldChg>
      <pc:sldChg chg="modSp new mod">
        <pc:chgData name="Martin Aronsen" userId="7cb5656c-583f-4648-b23b-1e11b7244326" providerId="ADAL" clId="{25A75BF0-45C0-4D08-A64E-F4C889915C69}" dt="2024-05-02T13:25:31.803" v="4843" actId="20577"/>
        <pc:sldMkLst>
          <pc:docMk/>
          <pc:sldMk cId="1115999248" sldId="275"/>
        </pc:sldMkLst>
        <pc:spChg chg="mod">
          <ac:chgData name="Martin Aronsen" userId="7cb5656c-583f-4648-b23b-1e11b7244326" providerId="ADAL" clId="{25A75BF0-45C0-4D08-A64E-F4C889915C69}" dt="2024-05-02T13:25:31.803" v="4843" actId="20577"/>
          <ac:spMkLst>
            <pc:docMk/>
            <pc:sldMk cId="1115999248" sldId="275"/>
            <ac:spMk id="2" creationId="{BEF505E8-B21E-6EB5-D4E9-63F3E21F82E2}"/>
          </ac:spMkLst>
        </pc:spChg>
      </pc:sldChg>
      <pc:sldChg chg="addSp delSp modSp add mod modClrScheme chgLayout">
        <pc:chgData name="Martin Aronsen" userId="7cb5656c-583f-4648-b23b-1e11b7244326" providerId="ADAL" clId="{25A75BF0-45C0-4D08-A64E-F4C889915C69}" dt="2024-05-02T13:25:44.760" v="4855" actId="20577"/>
        <pc:sldMkLst>
          <pc:docMk/>
          <pc:sldMk cId="565717754" sldId="276"/>
        </pc:sldMkLst>
        <pc:spChg chg="mod ord">
          <ac:chgData name="Martin Aronsen" userId="7cb5656c-583f-4648-b23b-1e11b7244326" providerId="ADAL" clId="{25A75BF0-45C0-4D08-A64E-F4C889915C69}" dt="2024-05-02T13:25:13.152" v="4842" actId="700"/>
          <ac:spMkLst>
            <pc:docMk/>
            <pc:sldMk cId="565717754" sldId="276"/>
            <ac:spMk id="2" creationId="{2AE1D02E-4DE9-FDB6-9C74-6C52D830D510}"/>
          </ac:spMkLst>
        </pc:spChg>
        <pc:spChg chg="del">
          <ac:chgData name="Martin Aronsen" userId="7cb5656c-583f-4648-b23b-1e11b7244326" providerId="ADAL" clId="{25A75BF0-45C0-4D08-A64E-F4C889915C69}" dt="2024-05-02T13:20:29.893" v="4732" actId="12084"/>
          <ac:spMkLst>
            <pc:docMk/>
            <pc:sldMk cId="565717754" sldId="276"/>
            <ac:spMk id="3" creationId="{F4994826-4F3E-AD4C-7E91-AB7F5FE2C737}"/>
          </ac:spMkLst>
        </pc:spChg>
        <pc:graphicFrameChg chg="add mod ord">
          <ac:chgData name="Martin Aronsen" userId="7cb5656c-583f-4648-b23b-1e11b7244326" providerId="ADAL" clId="{25A75BF0-45C0-4D08-A64E-F4C889915C69}" dt="2024-05-02T13:25:44.760" v="4855" actId="20577"/>
          <ac:graphicFrameMkLst>
            <pc:docMk/>
            <pc:sldMk cId="565717754" sldId="276"/>
            <ac:graphicFrameMk id="4" creationId="{348FF113-C97A-25F9-B8C6-95B8D462091E}"/>
          </ac:graphicFrameMkLst>
        </pc:graphicFrameChg>
      </pc:sldChg>
    </pc:docChg>
  </pc:docChgLst>
  <pc:docChgLst>
    <pc:chgData name="Martin Aronsen" userId="7cb5656c-583f-4648-b23b-1e11b7244326" providerId="ADAL" clId="{ABCDB0A6-8E53-4A3D-8D51-EC37765E7447}"/>
    <pc:docChg chg="undo custSel addSld delSld modSld">
      <pc:chgData name="Martin Aronsen" userId="7cb5656c-583f-4648-b23b-1e11b7244326" providerId="ADAL" clId="{ABCDB0A6-8E53-4A3D-8D51-EC37765E7447}" dt="2024-06-04T08:37:17.119" v="1622" actId="208"/>
      <pc:docMkLst>
        <pc:docMk/>
      </pc:docMkLst>
      <pc:sldChg chg="del">
        <pc:chgData name="Martin Aronsen" userId="7cb5656c-583f-4648-b23b-1e11b7244326" providerId="ADAL" clId="{ABCDB0A6-8E53-4A3D-8D51-EC37765E7447}" dt="2024-06-04T07:56:51.924" v="581" actId="47"/>
        <pc:sldMkLst>
          <pc:docMk/>
          <pc:sldMk cId="208309408" sldId="269"/>
        </pc:sldMkLst>
      </pc:sldChg>
      <pc:sldChg chg="addSp modSp mod">
        <pc:chgData name="Martin Aronsen" userId="7cb5656c-583f-4648-b23b-1e11b7244326" providerId="ADAL" clId="{ABCDB0A6-8E53-4A3D-8D51-EC37765E7447}" dt="2024-06-04T08:32:54.497" v="1514" actId="20577"/>
        <pc:sldMkLst>
          <pc:docMk/>
          <pc:sldMk cId="981311894" sldId="271"/>
        </pc:sldMkLst>
        <pc:spChg chg="mod">
          <ac:chgData name="Martin Aronsen" userId="7cb5656c-583f-4648-b23b-1e11b7244326" providerId="ADAL" clId="{ABCDB0A6-8E53-4A3D-8D51-EC37765E7447}" dt="2024-06-04T08:32:54.497" v="1514" actId="20577"/>
          <ac:spMkLst>
            <pc:docMk/>
            <pc:sldMk cId="981311894" sldId="271"/>
            <ac:spMk id="3" creationId="{110881D6-DA1D-1A50-8168-8A07D5F1990C}"/>
          </ac:spMkLst>
        </pc:spChg>
        <pc:graphicFrameChg chg="add mod modGraphic">
          <ac:chgData name="Martin Aronsen" userId="7cb5656c-583f-4648-b23b-1e11b7244326" providerId="ADAL" clId="{ABCDB0A6-8E53-4A3D-8D51-EC37765E7447}" dt="2024-06-04T08:32:16.135" v="1402" actId="1076"/>
          <ac:graphicFrameMkLst>
            <pc:docMk/>
            <pc:sldMk cId="981311894" sldId="271"/>
            <ac:graphicFrameMk id="4" creationId="{DB7FFE53-6A71-E04A-8AC1-F182F6259ADB}"/>
          </ac:graphicFrameMkLst>
        </pc:graphicFrameChg>
      </pc:sldChg>
      <pc:sldChg chg="addSp delSp modSp mod">
        <pc:chgData name="Martin Aronsen" userId="7cb5656c-583f-4648-b23b-1e11b7244326" providerId="ADAL" clId="{ABCDB0A6-8E53-4A3D-8D51-EC37765E7447}" dt="2024-06-04T08:31:13.929" v="1347" actId="20577"/>
        <pc:sldMkLst>
          <pc:docMk/>
          <pc:sldMk cId="4068250959" sldId="272"/>
        </pc:sldMkLst>
        <pc:spChg chg="mod">
          <ac:chgData name="Martin Aronsen" userId="7cb5656c-583f-4648-b23b-1e11b7244326" providerId="ADAL" clId="{ABCDB0A6-8E53-4A3D-8D51-EC37765E7447}" dt="2024-06-04T08:25:54.783" v="1111" actId="20577"/>
          <ac:spMkLst>
            <pc:docMk/>
            <pc:sldMk cId="4068250959" sldId="272"/>
            <ac:spMk id="2" creationId="{F03EAA16-6F79-90B8-9217-2357D461A0D6}"/>
          </ac:spMkLst>
        </pc:spChg>
        <pc:spChg chg="mod">
          <ac:chgData name="Martin Aronsen" userId="7cb5656c-583f-4648-b23b-1e11b7244326" providerId="ADAL" clId="{ABCDB0A6-8E53-4A3D-8D51-EC37765E7447}" dt="2024-06-04T08:28:52.075" v="1264" actId="20577"/>
          <ac:spMkLst>
            <pc:docMk/>
            <pc:sldMk cId="4068250959" sldId="272"/>
            <ac:spMk id="3" creationId="{57E14DFD-8C95-2A70-A812-39EE660FED36}"/>
          </ac:spMkLst>
        </pc:spChg>
        <pc:spChg chg="add mod">
          <ac:chgData name="Martin Aronsen" userId="7cb5656c-583f-4648-b23b-1e11b7244326" providerId="ADAL" clId="{ABCDB0A6-8E53-4A3D-8D51-EC37765E7447}" dt="2024-06-04T08:28:26.435" v="1166" actId="20577"/>
          <ac:spMkLst>
            <pc:docMk/>
            <pc:sldMk cId="4068250959" sldId="272"/>
            <ac:spMk id="6" creationId="{0FC0752A-E7E4-5EE4-353C-B8BD5F61783C}"/>
          </ac:spMkLst>
        </pc:spChg>
        <pc:spChg chg="add mod">
          <ac:chgData name="Martin Aronsen" userId="7cb5656c-583f-4648-b23b-1e11b7244326" providerId="ADAL" clId="{ABCDB0A6-8E53-4A3D-8D51-EC37765E7447}" dt="2024-06-04T08:28:28.692" v="1167" actId="20577"/>
          <ac:spMkLst>
            <pc:docMk/>
            <pc:sldMk cId="4068250959" sldId="272"/>
            <ac:spMk id="7" creationId="{40B834C7-34B2-D45F-8DE9-47500686DD8C}"/>
          </ac:spMkLst>
        </pc:spChg>
        <pc:graphicFrameChg chg="add del mod modGraphic">
          <ac:chgData name="Martin Aronsen" userId="7cb5656c-583f-4648-b23b-1e11b7244326" providerId="ADAL" clId="{ABCDB0A6-8E53-4A3D-8D51-EC37765E7447}" dt="2024-06-04T08:31:10.067" v="1345" actId="20577"/>
          <ac:graphicFrameMkLst>
            <pc:docMk/>
            <pc:sldMk cId="4068250959" sldId="272"/>
            <ac:graphicFrameMk id="4" creationId="{DA5D79FB-686B-8E83-86C7-FCE11448B4D8}"/>
          </ac:graphicFrameMkLst>
        </pc:graphicFrameChg>
        <pc:graphicFrameChg chg="add mod modGraphic">
          <ac:chgData name="Martin Aronsen" userId="7cb5656c-583f-4648-b23b-1e11b7244326" providerId="ADAL" clId="{ABCDB0A6-8E53-4A3D-8D51-EC37765E7447}" dt="2024-06-04T08:31:13.929" v="1347" actId="20577"/>
          <ac:graphicFrameMkLst>
            <pc:docMk/>
            <pc:sldMk cId="4068250959" sldId="272"/>
            <ac:graphicFrameMk id="5" creationId="{2B408BC4-F571-AB14-36D5-5B7DAC40A025}"/>
          </ac:graphicFrameMkLst>
        </pc:graphicFrameChg>
      </pc:sldChg>
      <pc:sldChg chg="addSp delSp modSp mod">
        <pc:chgData name="Martin Aronsen" userId="7cb5656c-583f-4648-b23b-1e11b7244326" providerId="ADAL" clId="{ABCDB0A6-8E53-4A3D-8D51-EC37765E7447}" dt="2024-06-04T08:37:17.119" v="1622" actId="208"/>
        <pc:sldMkLst>
          <pc:docMk/>
          <pc:sldMk cId="1115999248" sldId="275"/>
        </pc:sldMkLst>
        <pc:spChg chg="mod">
          <ac:chgData name="Martin Aronsen" userId="7cb5656c-583f-4648-b23b-1e11b7244326" providerId="ADAL" clId="{ABCDB0A6-8E53-4A3D-8D51-EC37765E7447}" dt="2024-06-04T07:41:34.810" v="18" actId="20577"/>
          <ac:spMkLst>
            <pc:docMk/>
            <pc:sldMk cId="1115999248" sldId="275"/>
            <ac:spMk id="2" creationId="{BEF505E8-B21E-6EB5-D4E9-63F3E21F82E2}"/>
          </ac:spMkLst>
        </pc:spChg>
        <pc:spChg chg="del">
          <ac:chgData name="Martin Aronsen" userId="7cb5656c-583f-4648-b23b-1e11b7244326" providerId="ADAL" clId="{ABCDB0A6-8E53-4A3D-8D51-EC37765E7447}" dt="2024-06-03T12:25:01.440" v="0" actId="22"/>
          <ac:spMkLst>
            <pc:docMk/>
            <pc:sldMk cId="1115999248" sldId="275"/>
            <ac:spMk id="3" creationId="{38D20702-6959-5674-352E-2FB99A2BF33D}"/>
          </ac:spMkLst>
        </pc:spChg>
        <pc:spChg chg="add del mod">
          <ac:chgData name="Martin Aronsen" userId="7cb5656c-583f-4648-b23b-1e11b7244326" providerId="ADAL" clId="{ABCDB0A6-8E53-4A3D-8D51-EC37765E7447}" dt="2024-06-04T07:41:11.810" v="14" actId="22"/>
          <ac:spMkLst>
            <pc:docMk/>
            <pc:sldMk cId="1115999248" sldId="275"/>
            <ac:spMk id="7" creationId="{785F367A-6A3D-39F6-C5C0-6E632E67930A}"/>
          </ac:spMkLst>
        </pc:spChg>
        <pc:spChg chg="add mod">
          <ac:chgData name="Martin Aronsen" userId="7cb5656c-583f-4648-b23b-1e11b7244326" providerId="ADAL" clId="{ABCDB0A6-8E53-4A3D-8D51-EC37765E7447}" dt="2024-06-04T08:00:44.020" v="836" actId="1076"/>
          <ac:spMkLst>
            <pc:docMk/>
            <pc:sldMk cId="1115999248" sldId="275"/>
            <ac:spMk id="10" creationId="{C2DE21B3-7F7A-5C5F-6CAE-535C74BC3584}"/>
          </ac:spMkLst>
        </pc:spChg>
        <pc:spChg chg="add mod ord">
          <ac:chgData name="Martin Aronsen" userId="7cb5656c-583f-4648-b23b-1e11b7244326" providerId="ADAL" clId="{ABCDB0A6-8E53-4A3D-8D51-EC37765E7447}" dt="2024-06-04T08:36:24.278" v="1528" actId="1076"/>
          <ac:spMkLst>
            <pc:docMk/>
            <pc:sldMk cId="1115999248" sldId="275"/>
            <ac:spMk id="11" creationId="{C3E26512-A2E6-4DCE-EB99-CB93D326A8C3}"/>
          </ac:spMkLst>
        </pc:spChg>
        <pc:spChg chg="add mod">
          <ac:chgData name="Martin Aronsen" userId="7cb5656c-583f-4648-b23b-1e11b7244326" providerId="ADAL" clId="{ABCDB0A6-8E53-4A3D-8D51-EC37765E7447}" dt="2024-06-04T08:37:17.119" v="1622" actId="208"/>
          <ac:spMkLst>
            <pc:docMk/>
            <pc:sldMk cId="1115999248" sldId="275"/>
            <ac:spMk id="18" creationId="{DFE0CBEB-0162-AB15-601E-5AB8A8854D02}"/>
          </ac:spMkLst>
        </pc:spChg>
        <pc:picChg chg="add del mod ord">
          <ac:chgData name="Martin Aronsen" userId="7cb5656c-583f-4648-b23b-1e11b7244326" providerId="ADAL" clId="{ABCDB0A6-8E53-4A3D-8D51-EC37765E7447}" dt="2024-06-04T07:41:10.472" v="13" actId="478"/>
          <ac:picMkLst>
            <pc:docMk/>
            <pc:sldMk cId="1115999248" sldId="275"/>
            <ac:picMk id="5" creationId="{31C361B3-9264-E0B7-AE43-07469558D99B}"/>
          </ac:picMkLst>
        </pc:picChg>
        <pc:picChg chg="add mod ord">
          <ac:chgData name="Martin Aronsen" userId="7cb5656c-583f-4648-b23b-1e11b7244326" providerId="ADAL" clId="{ABCDB0A6-8E53-4A3D-8D51-EC37765E7447}" dt="2024-06-04T07:41:11.810" v="14" actId="22"/>
          <ac:picMkLst>
            <pc:docMk/>
            <pc:sldMk cId="1115999248" sldId="275"/>
            <ac:picMk id="9" creationId="{5595B7F8-20BF-3A10-9A5A-A1A63FC491D0}"/>
          </ac:picMkLst>
        </pc:picChg>
        <pc:cxnChg chg="add mod">
          <ac:chgData name="Martin Aronsen" userId="7cb5656c-583f-4648-b23b-1e11b7244326" providerId="ADAL" clId="{ABCDB0A6-8E53-4A3D-8D51-EC37765E7447}" dt="2024-06-04T08:36:00.671" v="1525" actId="1076"/>
          <ac:cxnSpMkLst>
            <pc:docMk/>
            <pc:sldMk cId="1115999248" sldId="275"/>
            <ac:cxnSpMk id="13" creationId="{032012B5-94C7-27C8-643B-97B19EE149AC}"/>
          </ac:cxnSpMkLst>
        </pc:cxnChg>
        <pc:cxnChg chg="add mod">
          <ac:chgData name="Martin Aronsen" userId="7cb5656c-583f-4648-b23b-1e11b7244326" providerId="ADAL" clId="{ABCDB0A6-8E53-4A3D-8D51-EC37765E7447}" dt="2024-06-04T08:36:00.671" v="1525" actId="1076"/>
          <ac:cxnSpMkLst>
            <pc:docMk/>
            <pc:sldMk cId="1115999248" sldId="275"/>
            <ac:cxnSpMk id="15" creationId="{B71538CA-1E58-60CF-4AAF-5C7277E13E0A}"/>
          </ac:cxnSpMkLst>
        </pc:cxnChg>
      </pc:sldChg>
      <pc:sldChg chg="addSp delSp modSp new mod">
        <pc:chgData name="Martin Aronsen" userId="7cb5656c-583f-4648-b23b-1e11b7244326" providerId="ADAL" clId="{ABCDB0A6-8E53-4A3D-8D51-EC37765E7447}" dt="2024-06-04T07:50:18.842" v="580" actId="20577"/>
        <pc:sldMkLst>
          <pc:docMk/>
          <pc:sldMk cId="1855536042" sldId="277"/>
        </pc:sldMkLst>
        <pc:spChg chg="mod">
          <ac:chgData name="Martin Aronsen" userId="7cb5656c-583f-4648-b23b-1e11b7244326" providerId="ADAL" clId="{ABCDB0A6-8E53-4A3D-8D51-EC37765E7447}" dt="2024-06-04T07:41:47.809" v="22" actId="20577"/>
          <ac:spMkLst>
            <pc:docMk/>
            <pc:sldMk cId="1855536042" sldId="277"/>
            <ac:spMk id="2" creationId="{D436191F-63EC-F800-E07A-8DDAF19154BA}"/>
          </ac:spMkLst>
        </pc:spChg>
        <pc:spChg chg="del">
          <ac:chgData name="Martin Aronsen" userId="7cb5656c-583f-4648-b23b-1e11b7244326" providerId="ADAL" clId="{ABCDB0A6-8E53-4A3D-8D51-EC37765E7447}" dt="2024-06-03T12:54:05.321" v="2" actId="22"/>
          <ac:spMkLst>
            <pc:docMk/>
            <pc:sldMk cId="1855536042" sldId="277"/>
            <ac:spMk id="3" creationId="{024B24B9-51BE-D99E-B276-4FD80A48750C}"/>
          </ac:spMkLst>
        </pc:spChg>
        <pc:spChg chg="add del mod">
          <ac:chgData name="Martin Aronsen" userId="7cb5656c-583f-4648-b23b-1e11b7244326" providerId="ADAL" clId="{ABCDB0A6-8E53-4A3D-8D51-EC37765E7447}" dt="2024-06-04T06:25:05.909" v="8" actId="22"/>
          <ac:spMkLst>
            <pc:docMk/>
            <pc:sldMk cId="1855536042" sldId="277"/>
            <ac:spMk id="9" creationId="{BEE60300-6AB1-F8C4-4E4B-EB7B4607E449}"/>
          </ac:spMkLst>
        </pc:spChg>
        <pc:spChg chg="add del mod">
          <ac:chgData name="Martin Aronsen" userId="7cb5656c-583f-4648-b23b-1e11b7244326" providerId="ADAL" clId="{ABCDB0A6-8E53-4A3D-8D51-EC37765E7447}" dt="2024-06-04T06:27:23.690" v="10" actId="22"/>
          <ac:spMkLst>
            <pc:docMk/>
            <pc:sldMk cId="1855536042" sldId="277"/>
            <ac:spMk id="15" creationId="{BC5E9C2F-27EF-9879-4A2B-BCDDE761F1DA}"/>
          </ac:spMkLst>
        </pc:spChg>
        <pc:spChg chg="add del mod">
          <ac:chgData name="Martin Aronsen" userId="7cb5656c-583f-4648-b23b-1e11b7244326" providerId="ADAL" clId="{ABCDB0A6-8E53-4A3D-8D51-EC37765E7447}" dt="2024-06-04T06:36:29.928" v="12" actId="22"/>
          <ac:spMkLst>
            <pc:docMk/>
            <pc:sldMk cId="1855536042" sldId="277"/>
            <ac:spMk id="19" creationId="{E01D4CD0-9842-CE0A-1E0D-FCD5A42CB92C}"/>
          </ac:spMkLst>
        </pc:spChg>
        <pc:spChg chg="add mod">
          <ac:chgData name="Martin Aronsen" userId="7cb5656c-583f-4648-b23b-1e11b7244326" providerId="ADAL" clId="{ABCDB0A6-8E53-4A3D-8D51-EC37765E7447}" dt="2024-06-04T07:49:34.045" v="562" actId="207"/>
          <ac:spMkLst>
            <pc:docMk/>
            <pc:sldMk cId="1855536042" sldId="277"/>
            <ac:spMk id="22" creationId="{50009D7B-A408-C2DC-2471-3D7898E7942D}"/>
          </ac:spMkLst>
        </pc:spChg>
        <pc:spChg chg="add mod">
          <ac:chgData name="Martin Aronsen" userId="7cb5656c-583f-4648-b23b-1e11b7244326" providerId="ADAL" clId="{ABCDB0A6-8E53-4A3D-8D51-EC37765E7447}" dt="2024-06-04T07:49:32.287" v="561" actId="207"/>
          <ac:spMkLst>
            <pc:docMk/>
            <pc:sldMk cId="1855536042" sldId="277"/>
            <ac:spMk id="33" creationId="{7BB9D71E-3643-1137-C697-05680EEB92C1}"/>
          </ac:spMkLst>
        </pc:spChg>
        <pc:spChg chg="add mod">
          <ac:chgData name="Martin Aronsen" userId="7cb5656c-583f-4648-b23b-1e11b7244326" providerId="ADAL" clId="{ABCDB0A6-8E53-4A3D-8D51-EC37765E7447}" dt="2024-06-04T07:50:18.842" v="580" actId="20577"/>
          <ac:spMkLst>
            <pc:docMk/>
            <pc:sldMk cId="1855536042" sldId="277"/>
            <ac:spMk id="34" creationId="{495A636A-D4FC-3B1A-8422-D02AF015D9BF}"/>
          </ac:spMkLst>
        </pc:spChg>
        <pc:picChg chg="add del mod ord">
          <ac:chgData name="Martin Aronsen" userId="7cb5656c-583f-4648-b23b-1e11b7244326" providerId="ADAL" clId="{ABCDB0A6-8E53-4A3D-8D51-EC37765E7447}" dt="2024-06-04T06:25:04.160" v="5" actId="478"/>
          <ac:picMkLst>
            <pc:docMk/>
            <pc:sldMk cId="1855536042" sldId="277"/>
            <ac:picMk id="5" creationId="{8C5D68AD-74B8-CF8E-2179-D700F5E057CC}"/>
          </ac:picMkLst>
        </pc:picChg>
        <pc:picChg chg="add del">
          <ac:chgData name="Martin Aronsen" userId="7cb5656c-583f-4648-b23b-1e11b7244326" providerId="ADAL" clId="{ABCDB0A6-8E53-4A3D-8D51-EC37765E7447}" dt="2024-06-04T06:25:01.797" v="4" actId="22"/>
          <ac:picMkLst>
            <pc:docMk/>
            <pc:sldMk cId="1855536042" sldId="277"/>
            <ac:picMk id="7" creationId="{95D7E83B-906D-0B78-CF81-E1BD8347C0C4}"/>
          </ac:picMkLst>
        </pc:picChg>
        <pc:picChg chg="add del">
          <ac:chgData name="Martin Aronsen" userId="7cb5656c-583f-4648-b23b-1e11b7244326" providerId="ADAL" clId="{ABCDB0A6-8E53-4A3D-8D51-EC37765E7447}" dt="2024-06-04T06:25:05.328" v="7" actId="22"/>
          <ac:picMkLst>
            <pc:docMk/>
            <pc:sldMk cId="1855536042" sldId="277"/>
            <ac:picMk id="11" creationId="{D9923659-1CD5-3865-F6FF-9E222DEA549E}"/>
          </ac:picMkLst>
        </pc:picChg>
        <pc:picChg chg="add del mod ord">
          <ac:chgData name="Martin Aronsen" userId="7cb5656c-583f-4648-b23b-1e11b7244326" providerId="ADAL" clId="{ABCDB0A6-8E53-4A3D-8D51-EC37765E7447}" dt="2024-06-04T06:27:21.955" v="9" actId="478"/>
          <ac:picMkLst>
            <pc:docMk/>
            <pc:sldMk cId="1855536042" sldId="277"/>
            <ac:picMk id="13" creationId="{37902AD8-E5AE-5AC7-F72F-8990CB2746DD}"/>
          </ac:picMkLst>
        </pc:picChg>
        <pc:picChg chg="add del mod ord">
          <ac:chgData name="Martin Aronsen" userId="7cb5656c-583f-4648-b23b-1e11b7244326" providerId="ADAL" clId="{ABCDB0A6-8E53-4A3D-8D51-EC37765E7447}" dt="2024-06-04T06:36:28.480" v="11" actId="478"/>
          <ac:picMkLst>
            <pc:docMk/>
            <pc:sldMk cId="1855536042" sldId="277"/>
            <ac:picMk id="17" creationId="{9F28BDA4-E551-B220-4420-BF2A8D3FB9C4}"/>
          </ac:picMkLst>
        </pc:picChg>
        <pc:picChg chg="add mod ord">
          <ac:chgData name="Martin Aronsen" userId="7cb5656c-583f-4648-b23b-1e11b7244326" providerId="ADAL" clId="{ABCDB0A6-8E53-4A3D-8D51-EC37765E7447}" dt="2024-06-04T06:36:29.928" v="12" actId="22"/>
          <ac:picMkLst>
            <pc:docMk/>
            <pc:sldMk cId="1855536042" sldId="277"/>
            <ac:picMk id="21" creationId="{78DF5F14-8053-0957-4102-DD43AD7BDA42}"/>
          </ac:picMkLst>
        </pc:picChg>
        <pc:cxnChg chg="add mod">
          <ac:chgData name="Martin Aronsen" userId="7cb5656c-583f-4648-b23b-1e11b7244326" providerId="ADAL" clId="{ABCDB0A6-8E53-4A3D-8D51-EC37765E7447}" dt="2024-06-04T07:46:14.751" v="192" actId="14100"/>
          <ac:cxnSpMkLst>
            <pc:docMk/>
            <pc:sldMk cId="1855536042" sldId="277"/>
            <ac:cxnSpMk id="24" creationId="{2AA7A67E-18B9-3097-7155-158F73C3C7B9}"/>
          </ac:cxnSpMkLst>
        </pc:cxnChg>
        <pc:cxnChg chg="add mod">
          <ac:chgData name="Martin Aronsen" userId="7cb5656c-583f-4648-b23b-1e11b7244326" providerId="ADAL" clId="{ABCDB0A6-8E53-4A3D-8D51-EC37765E7447}" dt="2024-06-04T07:45:17.115" v="124" actId="14100"/>
          <ac:cxnSpMkLst>
            <pc:docMk/>
            <pc:sldMk cId="1855536042" sldId="277"/>
            <ac:cxnSpMk id="26" creationId="{42D39F68-ECE2-FC75-2B5E-8EE398EFB74A}"/>
          </ac:cxnSpMkLst>
        </pc:cxnChg>
        <pc:cxnChg chg="add mod">
          <ac:chgData name="Martin Aronsen" userId="7cb5656c-583f-4648-b23b-1e11b7244326" providerId="ADAL" clId="{ABCDB0A6-8E53-4A3D-8D51-EC37765E7447}" dt="2024-06-04T07:45:24.413" v="127" actId="14100"/>
          <ac:cxnSpMkLst>
            <pc:docMk/>
            <pc:sldMk cId="1855536042" sldId="277"/>
            <ac:cxnSpMk id="28" creationId="{0DEDC421-DC9D-1712-C41C-5DE2EF425A1A}"/>
          </ac:cxnSpMkLst>
        </pc:cxnChg>
        <pc:cxnChg chg="add mod">
          <ac:chgData name="Martin Aronsen" userId="7cb5656c-583f-4648-b23b-1e11b7244326" providerId="ADAL" clId="{ABCDB0A6-8E53-4A3D-8D51-EC37765E7447}" dt="2024-06-04T07:50:02.074" v="566" actId="14100"/>
          <ac:cxnSpMkLst>
            <pc:docMk/>
            <pc:sldMk cId="1855536042" sldId="277"/>
            <ac:cxnSpMk id="36" creationId="{27E2645C-8606-D174-8A78-D29E2EFEA376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43A7ED-9B6B-4A82-A7C7-DE6450FF3268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b-NO"/>
        </a:p>
      </dgm:t>
    </dgm:pt>
    <dgm:pt modelId="{381CA8C0-B617-49DD-86E3-AE8D1390D13A}">
      <dgm:prSet phldrT="[Tekst]"/>
      <dgm:spPr/>
      <dgm:t>
        <a:bodyPr/>
        <a:lstStyle/>
        <a:p>
          <a:r>
            <a:rPr lang="nb-NO" dirty="0"/>
            <a:t>BOA-Senter</a:t>
          </a:r>
        </a:p>
      </dgm:t>
    </dgm:pt>
    <dgm:pt modelId="{47891CBC-4336-4DDC-92C9-6BC9A9DF41FF}" type="parTrans" cxnId="{F1B4865F-68AE-408A-8733-9222C4F5DA6E}">
      <dgm:prSet/>
      <dgm:spPr/>
      <dgm:t>
        <a:bodyPr/>
        <a:lstStyle/>
        <a:p>
          <a:endParaRPr lang="nb-NO"/>
        </a:p>
      </dgm:t>
    </dgm:pt>
    <dgm:pt modelId="{A154058C-3CF9-4B84-B6F9-145E680E81E2}" type="sibTrans" cxnId="{F1B4865F-68AE-408A-8733-9222C4F5DA6E}">
      <dgm:prSet/>
      <dgm:spPr/>
      <dgm:t>
        <a:bodyPr/>
        <a:lstStyle/>
        <a:p>
          <a:endParaRPr lang="nb-NO"/>
        </a:p>
      </dgm:t>
    </dgm:pt>
    <dgm:pt modelId="{77A610AB-F60B-43B0-AB80-286D935DD5A2}">
      <dgm:prSet phldrT="[Tekst]"/>
      <dgm:spPr/>
      <dgm:t>
        <a:bodyPr/>
        <a:lstStyle/>
        <a:p>
          <a:r>
            <a:rPr lang="nb-NO" dirty="0"/>
            <a:t>Sentre som finansieres av </a:t>
          </a:r>
          <a:r>
            <a:rPr lang="nb-NO"/>
            <a:t>ekstern bidragsyter</a:t>
          </a:r>
          <a:endParaRPr lang="nb-NO" dirty="0"/>
        </a:p>
      </dgm:t>
    </dgm:pt>
    <dgm:pt modelId="{DAAE37CD-9DAF-4596-A9D3-F6AD0E4B4BB4}" type="parTrans" cxnId="{DEA4A876-D3E9-47C0-A912-A86F4D63EAEE}">
      <dgm:prSet/>
      <dgm:spPr/>
      <dgm:t>
        <a:bodyPr/>
        <a:lstStyle/>
        <a:p>
          <a:endParaRPr lang="nb-NO"/>
        </a:p>
      </dgm:t>
    </dgm:pt>
    <dgm:pt modelId="{75AC29F2-48B2-4CCC-A5AC-D1FD9E6A392E}" type="sibTrans" cxnId="{DEA4A876-D3E9-47C0-A912-A86F4D63EAEE}">
      <dgm:prSet/>
      <dgm:spPr/>
      <dgm:t>
        <a:bodyPr/>
        <a:lstStyle/>
        <a:p>
          <a:endParaRPr lang="nb-NO"/>
        </a:p>
      </dgm:t>
    </dgm:pt>
    <dgm:pt modelId="{FB09B08B-46FA-4B0B-BB80-4C460D4BA756}">
      <dgm:prSet phldrT="[Tekst]"/>
      <dgm:spPr/>
      <dgm:t>
        <a:bodyPr/>
        <a:lstStyle/>
        <a:p>
          <a:r>
            <a:rPr lang="nb-NO" dirty="0"/>
            <a:t>Årlige tildelinger fra samme </a:t>
          </a:r>
          <a:r>
            <a:rPr lang="nb-NO" dirty="0" err="1"/>
            <a:t>finansiør</a:t>
          </a:r>
          <a:r>
            <a:rPr lang="nb-NO" dirty="0"/>
            <a:t> (ofte et direktorat)</a:t>
          </a:r>
        </a:p>
      </dgm:t>
    </dgm:pt>
    <dgm:pt modelId="{6A4621BE-38DD-4476-BC1F-3F742B85BA58}" type="parTrans" cxnId="{6A2E9874-9387-4350-93EC-AB4C084EE86F}">
      <dgm:prSet/>
      <dgm:spPr/>
      <dgm:t>
        <a:bodyPr/>
        <a:lstStyle/>
        <a:p>
          <a:endParaRPr lang="nb-NO"/>
        </a:p>
      </dgm:t>
    </dgm:pt>
    <dgm:pt modelId="{7DF3ABE9-326B-427E-A89D-B4805AF189F0}" type="sibTrans" cxnId="{6A2E9874-9387-4350-93EC-AB4C084EE86F}">
      <dgm:prSet/>
      <dgm:spPr/>
      <dgm:t>
        <a:bodyPr/>
        <a:lstStyle/>
        <a:p>
          <a:endParaRPr lang="nb-NO"/>
        </a:p>
      </dgm:t>
    </dgm:pt>
    <dgm:pt modelId="{AB704258-4D9D-45C3-A5F0-0E36D3CA5922}">
      <dgm:prSet phldrT="[Tekst]"/>
      <dgm:spPr/>
      <dgm:t>
        <a:bodyPr/>
        <a:lstStyle/>
        <a:p>
          <a:r>
            <a:rPr lang="en-US" dirty="0"/>
            <a:t>Ingen </a:t>
          </a:r>
          <a:r>
            <a:rPr lang="en-US" dirty="0" err="1"/>
            <a:t>bevilgning</a:t>
          </a:r>
          <a:r>
            <a:rPr lang="en-US" dirty="0"/>
            <a:t> </a:t>
          </a:r>
          <a:r>
            <a:rPr lang="en-US" dirty="0" err="1"/>
            <a:t>fra</a:t>
          </a:r>
          <a:r>
            <a:rPr lang="en-US" dirty="0"/>
            <a:t> KD</a:t>
          </a:r>
          <a:endParaRPr lang="nb-NO" dirty="0"/>
        </a:p>
      </dgm:t>
    </dgm:pt>
    <dgm:pt modelId="{5E604BE5-E9F1-4BDE-A83F-6C0ABF1BD938}" type="parTrans" cxnId="{FA5D46F8-7343-4336-9320-CEB07B9CA6A8}">
      <dgm:prSet/>
      <dgm:spPr/>
      <dgm:t>
        <a:bodyPr/>
        <a:lstStyle/>
        <a:p>
          <a:endParaRPr lang="nb-NO"/>
        </a:p>
      </dgm:t>
    </dgm:pt>
    <dgm:pt modelId="{16526A4C-A6C2-4539-ABFD-3F89B7750D68}" type="sibTrans" cxnId="{FA5D46F8-7343-4336-9320-CEB07B9CA6A8}">
      <dgm:prSet/>
      <dgm:spPr/>
      <dgm:t>
        <a:bodyPr/>
        <a:lstStyle/>
        <a:p>
          <a:endParaRPr lang="nb-NO"/>
        </a:p>
      </dgm:t>
    </dgm:pt>
    <dgm:pt modelId="{A1613181-CBD0-46FF-97CF-CC2E6DB62ABC}">
      <dgm:prSet phldrT="[Tekst]"/>
      <dgm:spPr/>
      <dgm:t>
        <a:bodyPr/>
        <a:lstStyle/>
        <a:p>
          <a:r>
            <a:rPr lang="en-US" dirty="0" err="1"/>
            <a:t>Ofte</a:t>
          </a:r>
          <a:r>
            <a:rPr lang="en-US" dirty="0"/>
            <a:t> </a:t>
          </a:r>
          <a:r>
            <a:rPr lang="en-US" dirty="0" err="1"/>
            <a:t>eget</a:t>
          </a:r>
          <a:r>
            <a:rPr lang="en-US" dirty="0"/>
            <a:t> </a:t>
          </a:r>
          <a:r>
            <a:rPr lang="en-US" dirty="0" err="1"/>
            <a:t>koststed</a:t>
          </a:r>
          <a:r>
            <a:rPr lang="en-US" dirty="0"/>
            <a:t> </a:t>
          </a:r>
          <a:r>
            <a:rPr lang="en-US" dirty="0" err="1"/>
            <a:t>knyttet</a:t>
          </a:r>
          <a:r>
            <a:rPr lang="en-US" dirty="0"/>
            <a:t> </a:t>
          </a:r>
          <a:r>
            <a:rPr lang="en-US" dirty="0" err="1"/>
            <a:t>til</a:t>
          </a:r>
          <a:r>
            <a:rPr lang="en-US" dirty="0"/>
            <a:t> </a:t>
          </a:r>
          <a:r>
            <a:rPr lang="en-US" dirty="0" err="1"/>
            <a:t>Senteret</a:t>
          </a:r>
          <a:endParaRPr lang="nb-NO" dirty="0"/>
        </a:p>
      </dgm:t>
    </dgm:pt>
    <dgm:pt modelId="{2B123CAF-2BF3-478E-93DD-132C5264714D}" type="parTrans" cxnId="{E1FC809D-7EFC-4568-8D4E-71B620B5E89A}">
      <dgm:prSet/>
      <dgm:spPr/>
    </dgm:pt>
    <dgm:pt modelId="{4A6154B6-4A47-4CD7-A11E-B5EA5233990A}" type="sibTrans" cxnId="{E1FC809D-7EFC-4568-8D4E-71B620B5E89A}">
      <dgm:prSet/>
      <dgm:spPr/>
    </dgm:pt>
    <dgm:pt modelId="{E6F20164-287A-4844-9B03-EA5239EBC6E2}" type="pres">
      <dgm:prSet presAssocID="{D243A7ED-9B6B-4A82-A7C7-DE6450FF3268}" presName="theList" presStyleCnt="0">
        <dgm:presLayoutVars>
          <dgm:dir/>
          <dgm:animLvl val="lvl"/>
          <dgm:resizeHandles val="exact"/>
        </dgm:presLayoutVars>
      </dgm:prSet>
      <dgm:spPr/>
    </dgm:pt>
    <dgm:pt modelId="{2D29F104-D753-4EB2-B500-D96A0409D95D}" type="pres">
      <dgm:prSet presAssocID="{381CA8C0-B617-49DD-86E3-AE8D1390D13A}" presName="compNode" presStyleCnt="0"/>
      <dgm:spPr/>
    </dgm:pt>
    <dgm:pt modelId="{45160A1B-26B0-4966-A35D-321B0E34AB87}" type="pres">
      <dgm:prSet presAssocID="{381CA8C0-B617-49DD-86E3-AE8D1390D13A}" presName="aNode" presStyleLbl="bgShp" presStyleIdx="0" presStyleCnt="1"/>
      <dgm:spPr/>
    </dgm:pt>
    <dgm:pt modelId="{3C64350A-9039-478E-894C-76F7D6E5B785}" type="pres">
      <dgm:prSet presAssocID="{381CA8C0-B617-49DD-86E3-AE8D1390D13A}" presName="textNode" presStyleLbl="bgShp" presStyleIdx="0" presStyleCnt="1"/>
      <dgm:spPr/>
    </dgm:pt>
    <dgm:pt modelId="{B3C3794E-EE6E-48BD-A4BA-74CDC6BD0541}" type="pres">
      <dgm:prSet presAssocID="{381CA8C0-B617-49DD-86E3-AE8D1390D13A}" presName="compChildNode" presStyleCnt="0"/>
      <dgm:spPr/>
    </dgm:pt>
    <dgm:pt modelId="{CAC15CF2-C7BC-4213-955B-DC47D296253A}" type="pres">
      <dgm:prSet presAssocID="{381CA8C0-B617-49DD-86E3-AE8D1390D13A}" presName="theInnerList" presStyleCnt="0"/>
      <dgm:spPr/>
    </dgm:pt>
    <dgm:pt modelId="{40F1A4CC-DEE9-4901-A8A9-E11427AF47CF}" type="pres">
      <dgm:prSet presAssocID="{77A610AB-F60B-43B0-AB80-286D935DD5A2}" presName="childNode" presStyleLbl="node1" presStyleIdx="0" presStyleCnt="4">
        <dgm:presLayoutVars>
          <dgm:bulletEnabled val="1"/>
        </dgm:presLayoutVars>
      </dgm:prSet>
      <dgm:spPr/>
    </dgm:pt>
    <dgm:pt modelId="{F325CEC9-351C-4EF5-911C-69BED383C1FD}" type="pres">
      <dgm:prSet presAssocID="{77A610AB-F60B-43B0-AB80-286D935DD5A2}" presName="aSpace2" presStyleCnt="0"/>
      <dgm:spPr/>
    </dgm:pt>
    <dgm:pt modelId="{DD2D7C9B-6EC9-42F2-97A0-38DD891721CF}" type="pres">
      <dgm:prSet presAssocID="{A1613181-CBD0-46FF-97CF-CC2E6DB62ABC}" presName="childNode" presStyleLbl="node1" presStyleIdx="1" presStyleCnt="4">
        <dgm:presLayoutVars>
          <dgm:bulletEnabled val="1"/>
        </dgm:presLayoutVars>
      </dgm:prSet>
      <dgm:spPr/>
    </dgm:pt>
    <dgm:pt modelId="{A44DA91F-8E9B-4F27-A027-EB39A1308E5A}" type="pres">
      <dgm:prSet presAssocID="{A1613181-CBD0-46FF-97CF-CC2E6DB62ABC}" presName="aSpace2" presStyleCnt="0"/>
      <dgm:spPr/>
    </dgm:pt>
    <dgm:pt modelId="{3C771977-8D45-4DA3-A3D1-EB7627C480C9}" type="pres">
      <dgm:prSet presAssocID="{FB09B08B-46FA-4B0B-BB80-4C460D4BA756}" presName="childNode" presStyleLbl="node1" presStyleIdx="2" presStyleCnt="4">
        <dgm:presLayoutVars>
          <dgm:bulletEnabled val="1"/>
        </dgm:presLayoutVars>
      </dgm:prSet>
      <dgm:spPr/>
    </dgm:pt>
    <dgm:pt modelId="{1E0E5586-7B0B-425E-BBDF-A65173EA5DC7}" type="pres">
      <dgm:prSet presAssocID="{FB09B08B-46FA-4B0B-BB80-4C460D4BA756}" presName="aSpace2" presStyleCnt="0"/>
      <dgm:spPr/>
    </dgm:pt>
    <dgm:pt modelId="{79E0673B-9815-43C2-A45A-86A80EDEDD52}" type="pres">
      <dgm:prSet presAssocID="{AB704258-4D9D-45C3-A5F0-0E36D3CA5922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37E99D04-9339-4E8D-A57B-21F99CD546FF}" type="presOf" srcId="{77A610AB-F60B-43B0-AB80-286D935DD5A2}" destId="{40F1A4CC-DEE9-4901-A8A9-E11427AF47CF}" srcOrd="0" destOrd="0" presId="urn:microsoft.com/office/officeart/2005/8/layout/lProcess2"/>
    <dgm:cxn modelId="{D6BF991F-7C63-47D9-898E-D1E2F0AE8A2C}" type="presOf" srcId="{FB09B08B-46FA-4B0B-BB80-4C460D4BA756}" destId="{3C771977-8D45-4DA3-A3D1-EB7627C480C9}" srcOrd="0" destOrd="0" presId="urn:microsoft.com/office/officeart/2005/8/layout/lProcess2"/>
    <dgm:cxn modelId="{F1B4865F-68AE-408A-8733-9222C4F5DA6E}" srcId="{D243A7ED-9B6B-4A82-A7C7-DE6450FF3268}" destId="{381CA8C0-B617-49DD-86E3-AE8D1390D13A}" srcOrd="0" destOrd="0" parTransId="{47891CBC-4336-4DDC-92C9-6BC9A9DF41FF}" sibTransId="{A154058C-3CF9-4B84-B6F9-145E680E81E2}"/>
    <dgm:cxn modelId="{6A2E9874-9387-4350-93EC-AB4C084EE86F}" srcId="{381CA8C0-B617-49DD-86E3-AE8D1390D13A}" destId="{FB09B08B-46FA-4B0B-BB80-4C460D4BA756}" srcOrd="2" destOrd="0" parTransId="{6A4621BE-38DD-4476-BC1F-3F742B85BA58}" sibTransId="{7DF3ABE9-326B-427E-A89D-B4805AF189F0}"/>
    <dgm:cxn modelId="{DEA4A876-D3E9-47C0-A912-A86F4D63EAEE}" srcId="{381CA8C0-B617-49DD-86E3-AE8D1390D13A}" destId="{77A610AB-F60B-43B0-AB80-286D935DD5A2}" srcOrd="0" destOrd="0" parTransId="{DAAE37CD-9DAF-4596-A9D3-F6AD0E4B4BB4}" sibTransId="{75AC29F2-48B2-4CCC-A5AC-D1FD9E6A392E}"/>
    <dgm:cxn modelId="{7B0BF356-917C-453A-8E92-DB36F0D55785}" type="presOf" srcId="{AB704258-4D9D-45C3-A5F0-0E36D3CA5922}" destId="{79E0673B-9815-43C2-A45A-86A80EDEDD52}" srcOrd="0" destOrd="0" presId="urn:microsoft.com/office/officeart/2005/8/layout/lProcess2"/>
    <dgm:cxn modelId="{B34EF77C-6F2A-4243-BB31-AA79064E1251}" type="presOf" srcId="{D243A7ED-9B6B-4A82-A7C7-DE6450FF3268}" destId="{E6F20164-287A-4844-9B03-EA5239EBC6E2}" srcOrd="0" destOrd="0" presId="urn:microsoft.com/office/officeart/2005/8/layout/lProcess2"/>
    <dgm:cxn modelId="{E1FC809D-7EFC-4568-8D4E-71B620B5E89A}" srcId="{381CA8C0-B617-49DD-86E3-AE8D1390D13A}" destId="{A1613181-CBD0-46FF-97CF-CC2E6DB62ABC}" srcOrd="1" destOrd="0" parTransId="{2B123CAF-2BF3-478E-93DD-132C5264714D}" sibTransId="{4A6154B6-4A47-4CD7-A11E-B5EA5233990A}"/>
    <dgm:cxn modelId="{54F5B3A1-2971-4E99-A98D-C40102C486B2}" type="presOf" srcId="{381CA8C0-B617-49DD-86E3-AE8D1390D13A}" destId="{45160A1B-26B0-4966-A35D-321B0E34AB87}" srcOrd="0" destOrd="0" presId="urn:microsoft.com/office/officeart/2005/8/layout/lProcess2"/>
    <dgm:cxn modelId="{A58502DD-9195-41B5-A460-6DD92B01F67F}" type="presOf" srcId="{381CA8C0-B617-49DD-86E3-AE8D1390D13A}" destId="{3C64350A-9039-478E-894C-76F7D6E5B785}" srcOrd="1" destOrd="0" presId="urn:microsoft.com/office/officeart/2005/8/layout/lProcess2"/>
    <dgm:cxn modelId="{C65B21F6-8923-4EF6-96B9-024F6852DB8C}" type="presOf" srcId="{A1613181-CBD0-46FF-97CF-CC2E6DB62ABC}" destId="{DD2D7C9B-6EC9-42F2-97A0-38DD891721CF}" srcOrd="0" destOrd="0" presId="urn:microsoft.com/office/officeart/2005/8/layout/lProcess2"/>
    <dgm:cxn modelId="{FA5D46F8-7343-4336-9320-CEB07B9CA6A8}" srcId="{381CA8C0-B617-49DD-86E3-AE8D1390D13A}" destId="{AB704258-4D9D-45C3-A5F0-0E36D3CA5922}" srcOrd="3" destOrd="0" parTransId="{5E604BE5-E9F1-4BDE-A83F-6C0ABF1BD938}" sibTransId="{16526A4C-A6C2-4539-ABFD-3F89B7750D68}"/>
    <dgm:cxn modelId="{F008E335-5647-49AD-AD26-304EE083EAED}" type="presParOf" srcId="{E6F20164-287A-4844-9B03-EA5239EBC6E2}" destId="{2D29F104-D753-4EB2-B500-D96A0409D95D}" srcOrd="0" destOrd="0" presId="urn:microsoft.com/office/officeart/2005/8/layout/lProcess2"/>
    <dgm:cxn modelId="{A33D87DB-E1BB-42F4-9CEC-BCFC5B2BEEBB}" type="presParOf" srcId="{2D29F104-D753-4EB2-B500-D96A0409D95D}" destId="{45160A1B-26B0-4966-A35D-321B0E34AB87}" srcOrd="0" destOrd="0" presId="urn:microsoft.com/office/officeart/2005/8/layout/lProcess2"/>
    <dgm:cxn modelId="{45309332-0030-4B0A-99AD-22A1524CF901}" type="presParOf" srcId="{2D29F104-D753-4EB2-B500-D96A0409D95D}" destId="{3C64350A-9039-478E-894C-76F7D6E5B785}" srcOrd="1" destOrd="0" presId="urn:microsoft.com/office/officeart/2005/8/layout/lProcess2"/>
    <dgm:cxn modelId="{22C0A101-782C-47E9-BD95-2BF77675D418}" type="presParOf" srcId="{2D29F104-D753-4EB2-B500-D96A0409D95D}" destId="{B3C3794E-EE6E-48BD-A4BA-74CDC6BD0541}" srcOrd="2" destOrd="0" presId="urn:microsoft.com/office/officeart/2005/8/layout/lProcess2"/>
    <dgm:cxn modelId="{3A8750D4-A0BE-4C81-A39D-AF0D83FB6A07}" type="presParOf" srcId="{B3C3794E-EE6E-48BD-A4BA-74CDC6BD0541}" destId="{CAC15CF2-C7BC-4213-955B-DC47D296253A}" srcOrd="0" destOrd="0" presId="urn:microsoft.com/office/officeart/2005/8/layout/lProcess2"/>
    <dgm:cxn modelId="{E1F6B729-B5D0-4636-929A-98EE1A014F4F}" type="presParOf" srcId="{CAC15CF2-C7BC-4213-955B-DC47D296253A}" destId="{40F1A4CC-DEE9-4901-A8A9-E11427AF47CF}" srcOrd="0" destOrd="0" presId="urn:microsoft.com/office/officeart/2005/8/layout/lProcess2"/>
    <dgm:cxn modelId="{65DC6B0E-475F-427C-9758-DE995DA9A6A9}" type="presParOf" srcId="{CAC15CF2-C7BC-4213-955B-DC47D296253A}" destId="{F325CEC9-351C-4EF5-911C-69BED383C1FD}" srcOrd="1" destOrd="0" presId="urn:microsoft.com/office/officeart/2005/8/layout/lProcess2"/>
    <dgm:cxn modelId="{BA7E3FAC-47DF-4DF7-BB00-4D8916935700}" type="presParOf" srcId="{CAC15CF2-C7BC-4213-955B-DC47D296253A}" destId="{DD2D7C9B-6EC9-42F2-97A0-38DD891721CF}" srcOrd="2" destOrd="0" presId="urn:microsoft.com/office/officeart/2005/8/layout/lProcess2"/>
    <dgm:cxn modelId="{6CEC9799-E27E-4454-84B6-EDBD3AAAA4F8}" type="presParOf" srcId="{CAC15CF2-C7BC-4213-955B-DC47D296253A}" destId="{A44DA91F-8E9B-4F27-A027-EB39A1308E5A}" srcOrd="3" destOrd="0" presId="urn:microsoft.com/office/officeart/2005/8/layout/lProcess2"/>
    <dgm:cxn modelId="{B1337B60-8E0E-4A14-A94B-2B489936A783}" type="presParOf" srcId="{CAC15CF2-C7BC-4213-955B-DC47D296253A}" destId="{3C771977-8D45-4DA3-A3D1-EB7627C480C9}" srcOrd="4" destOrd="0" presId="urn:microsoft.com/office/officeart/2005/8/layout/lProcess2"/>
    <dgm:cxn modelId="{324A813E-C733-4D05-A92A-F703F8C7713F}" type="presParOf" srcId="{CAC15CF2-C7BC-4213-955B-DC47D296253A}" destId="{1E0E5586-7B0B-425E-BBDF-A65173EA5DC7}" srcOrd="5" destOrd="0" presId="urn:microsoft.com/office/officeart/2005/8/layout/lProcess2"/>
    <dgm:cxn modelId="{7677483C-003F-4957-81AD-1241F494B88D}" type="presParOf" srcId="{CAC15CF2-C7BC-4213-955B-DC47D296253A}" destId="{79E0673B-9815-43C2-A45A-86A80EDEDD52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6614AE-AAAA-4461-B7A8-7AAD7036CA31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b-NO"/>
        </a:p>
      </dgm:t>
    </dgm:pt>
    <dgm:pt modelId="{89775450-5262-4209-87CE-F74CCBB185AC}">
      <dgm:prSet phldrT="[Text]"/>
      <dgm:spPr/>
      <dgm:t>
        <a:bodyPr/>
        <a:lstStyle/>
        <a:p>
          <a:r>
            <a:rPr lang="en-US" dirty="0" err="1"/>
            <a:t>Ett</a:t>
          </a:r>
          <a:r>
            <a:rPr lang="en-US" dirty="0"/>
            <a:t> </a:t>
          </a:r>
          <a:r>
            <a:rPr lang="en-US" dirty="0" err="1"/>
            <a:t>prosjekt</a:t>
          </a:r>
          <a:r>
            <a:rPr lang="en-US" dirty="0"/>
            <a:t> med </a:t>
          </a:r>
          <a:r>
            <a:rPr lang="en-US" dirty="0" err="1"/>
            <a:t>løpende</a:t>
          </a:r>
          <a:r>
            <a:rPr lang="en-US" dirty="0"/>
            <a:t> </a:t>
          </a:r>
          <a:r>
            <a:rPr lang="en-US" dirty="0" err="1"/>
            <a:t>tildelinger</a:t>
          </a:r>
          <a:endParaRPr lang="nb-NO" dirty="0"/>
        </a:p>
      </dgm:t>
    </dgm:pt>
    <dgm:pt modelId="{C7EBEAFB-FCE7-443A-B9C5-79D75C635134}" type="parTrans" cxnId="{6317901B-47D8-46DD-BE27-0972FE339257}">
      <dgm:prSet/>
      <dgm:spPr/>
      <dgm:t>
        <a:bodyPr/>
        <a:lstStyle/>
        <a:p>
          <a:endParaRPr lang="nb-NO"/>
        </a:p>
      </dgm:t>
    </dgm:pt>
    <dgm:pt modelId="{61CFCDA5-1684-46D5-A632-BB99C2E9FB51}" type="sibTrans" cxnId="{6317901B-47D8-46DD-BE27-0972FE339257}">
      <dgm:prSet/>
      <dgm:spPr/>
      <dgm:t>
        <a:bodyPr/>
        <a:lstStyle/>
        <a:p>
          <a:endParaRPr lang="nb-NO"/>
        </a:p>
      </dgm:t>
    </dgm:pt>
    <dgm:pt modelId="{B5DC7867-8157-4050-84E2-02F88FACAF19}">
      <dgm:prSet/>
      <dgm:spPr/>
      <dgm:t>
        <a:bodyPr/>
        <a:lstStyle/>
        <a:p>
          <a:r>
            <a:rPr lang="en-US" dirty="0" err="1"/>
            <a:t>Nytt</a:t>
          </a:r>
          <a:r>
            <a:rPr lang="en-US" dirty="0"/>
            <a:t> </a:t>
          </a:r>
          <a:r>
            <a:rPr lang="en-US" dirty="0" err="1"/>
            <a:t>delprosjekt</a:t>
          </a:r>
          <a:r>
            <a:rPr lang="en-US" dirty="0"/>
            <a:t> for </a:t>
          </a:r>
          <a:r>
            <a:rPr lang="en-US" dirty="0" err="1"/>
            <a:t>hvert</a:t>
          </a:r>
          <a:r>
            <a:rPr lang="en-US" dirty="0"/>
            <a:t> </a:t>
          </a:r>
          <a:r>
            <a:rPr lang="en-US" dirty="0" err="1"/>
            <a:t>år</a:t>
          </a:r>
          <a:r>
            <a:rPr lang="en-US" dirty="0"/>
            <a:t>/</a:t>
          </a:r>
          <a:r>
            <a:rPr lang="en-US" dirty="0" err="1"/>
            <a:t>tildling</a:t>
          </a:r>
          <a:endParaRPr lang="nb-NO" dirty="0"/>
        </a:p>
      </dgm:t>
    </dgm:pt>
    <dgm:pt modelId="{D55C97F7-1109-46F8-8B50-E0107AA25CE5}" type="parTrans" cxnId="{91DF3128-99EE-431F-8D86-5FAB3E801A4C}">
      <dgm:prSet/>
      <dgm:spPr/>
      <dgm:t>
        <a:bodyPr/>
        <a:lstStyle/>
        <a:p>
          <a:endParaRPr lang="nb-NO"/>
        </a:p>
      </dgm:t>
    </dgm:pt>
    <dgm:pt modelId="{657BB7A7-27A8-45FA-9D19-514993A0ABB5}" type="sibTrans" cxnId="{91DF3128-99EE-431F-8D86-5FAB3E801A4C}">
      <dgm:prSet/>
      <dgm:spPr/>
      <dgm:t>
        <a:bodyPr/>
        <a:lstStyle/>
        <a:p>
          <a:endParaRPr lang="nb-NO"/>
        </a:p>
      </dgm:t>
    </dgm:pt>
    <dgm:pt modelId="{6A574EB5-7B87-439D-9AFB-78C948C8F82A}">
      <dgm:prSet phldrT="[Text]"/>
      <dgm:spPr/>
      <dgm:t>
        <a:bodyPr/>
        <a:lstStyle/>
        <a:p>
          <a:r>
            <a:rPr lang="en-US" dirty="0" err="1"/>
            <a:t>Fordeler</a:t>
          </a:r>
          <a:r>
            <a:rPr lang="en-US" dirty="0"/>
            <a:t>:</a:t>
          </a:r>
          <a:endParaRPr lang="nb-NO" dirty="0"/>
        </a:p>
      </dgm:t>
    </dgm:pt>
    <dgm:pt modelId="{1FF8D6BA-AB22-498B-836D-ADC6DC295EAB}" type="parTrans" cxnId="{1785FE3C-1316-4755-BB3D-A1025E0CBE6A}">
      <dgm:prSet/>
      <dgm:spPr/>
      <dgm:t>
        <a:bodyPr/>
        <a:lstStyle/>
        <a:p>
          <a:endParaRPr lang="nb-NO"/>
        </a:p>
      </dgm:t>
    </dgm:pt>
    <dgm:pt modelId="{D2BDD823-7262-4507-921F-E9F58EEE8FCA}" type="sibTrans" cxnId="{1785FE3C-1316-4755-BB3D-A1025E0CBE6A}">
      <dgm:prSet/>
      <dgm:spPr/>
      <dgm:t>
        <a:bodyPr/>
        <a:lstStyle/>
        <a:p>
          <a:endParaRPr lang="nb-NO"/>
        </a:p>
      </dgm:t>
    </dgm:pt>
    <dgm:pt modelId="{131DBD12-C2C7-4F5A-B6C7-FEC586DDCE69}">
      <dgm:prSet/>
      <dgm:spPr/>
      <dgm:t>
        <a:bodyPr/>
        <a:lstStyle/>
        <a:p>
          <a:r>
            <a:rPr lang="en-US" dirty="0" err="1"/>
            <a:t>Nytt</a:t>
          </a:r>
          <a:r>
            <a:rPr lang="en-US" dirty="0"/>
            <a:t> </a:t>
          </a:r>
          <a:r>
            <a:rPr lang="en-US" dirty="0" err="1"/>
            <a:t>prosjekt</a:t>
          </a:r>
          <a:r>
            <a:rPr lang="en-US" dirty="0"/>
            <a:t> </a:t>
          </a:r>
          <a:r>
            <a:rPr lang="en-US" dirty="0" err="1"/>
            <a:t>hvert</a:t>
          </a:r>
          <a:r>
            <a:rPr lang="en-US" dirty="0"/>
            <a:t> </a:t>
          </a:r>
          <a:r>
            <a:rPr lang="en-US" dirty="0" err="1"/>
            <a:t>år</a:t>
          </a:r>
          <a:r>
            <a:rPr lang="en-US" dirty="0"/>
            <a:t>/</a:t>
          </a:r>
          <a:r>
            <a:rPr lang="en-US" dirty="0" err="1"/>
            <a:t>tildeling</a:t>
          </a:r>
          <a:endParaRPr lang="nb-NO" dirty="0"/>
        </a:p>
      </dgm:t>
    </dgm:pt>
    <dgm:pt modelId="{652543DF-9691-4054-9548-31214065B2BF}" type="parTrans" cxnId="{79404C47-12F5-4CED-86F7-14D151271C26}">
      <dgm:prSet/>
      <dgm:spPr/>
      <dgm:t>
        <a:bodyPr/>
        <a:lstStyle/>
        <a:p>
          <a:endParaRPr lang="nb-NO"/>
        </a:p>
      </dgm:t>
    </dgm:pt>
    <dgm:pt modelId="{6F5931CC-B37C-4399-83EC-5197A91B3428}" type="sibTrans" cxnId="{79404C47-12F5-4CED-86F7-14D151271C26}">
      <dgm:prSet/>
      <dgm:spPr/>
      <dgm:t>
        <a:bodyPr/>
        <a:lstStyle/>
        <a:p>
          <a:endParaRPr lang="nb-NO"/>
        </a:p>
      </dgm:t>
    </dgm:pt>
    <dgm:pt modelId="{214EF78D-DA9E-4770-8E51-292C758C313A}">
      <dgm:prSet phldrT="[Text]"/>
      <dgm:spPr/>
      <dgm:t>
        <a:bodyPr/>
        <a:lstStyle/>
        <a:p>
          <a:r>
            <a:rPr lang="en-US" dirty="0" err="1"/>
            <a:t>Fordeler</a:t>
          </a:r>
          <a:r>
            <a:rPr lang="en-US" dirty="0"/>
            <a:t>:</a:t>
          </a:r>
          <a:endParaRPr lang="nb-NO" dirty="0"/>
        </a:p>
      </dgm:t>
    </dgm:pt>
    <dgm:pt modelId="{85085279-34D9-4F30-9A21-A11BD142A515}" type="parTrans" cxnId="{F1BD2324-75A8-4479-B09B-218DD5872C6B}">
      <dgm:prSet/>
      <dgm:spPr/>
      <dgm:t>
        <a:bodyPr/>
        <a:lstStyle/>
        <a:p>
          <a:endParaRPr lang="nb-NO"/>
        </a:p>
      </dgm:t>
    </dgm:pt>
    <dgm:pt modelId="{3B08DC0A-0EC5-4334-B0DE-5A237D2DEB5E}" type="sibTrans" cxnId="{F1BD2324-75A8-4479-B09B-218DD5872C6B}">
      <dgm:prSet/>
      <dgm:spPr/>
      <dgm:t>
        <a:bodyPr/>
        <a:lstStyle/>
        <a:p>
          <a:endParaRPr lang="nb-NO"/>
        </a:p>
      </dgm:t>
    </dgm:pt>
    <dgm:pt modelId="{1B1D377A-9A4D-4799-8014-95E056349DBF}">
      <dgm:prSet phldrT="[Text]"/>
      <dgm:spPr/>
      <dgm:t>
        <a:bodyPr/>
        <a:lstStyle/>
        <a:p>
          <a:r>
            <a:rPr lang="en-US" dirty="0" err="1"/>
            <a:t>Ulemper</a:t>
          </a:r>
          <a:r>
            <a:rPr lang="en-US" dirty="0"/>
            <a:t>:</a:t>
          </a:r>
          <a:endParaRPr lang="nb-NO" dirty="0"/>
        </a:p>
      </dgm:t>
    </dgm:pt>
    <dgm:pt modelId="{0E5B5A89-9B5B-46A6-AD3D-34C7D7C6BBD0}" type="parTrans" cxnId="{3C5A89D4-C781-4914-9FC7-531A81F1C898}">
      <dgm:prSet/>
      <dgm:spPr/>
      <dgm:t>
        <a:bodyPr/>
        <a:lstStyle/>
        <a:p>
          <a:endParaRPr lang="nb-NO"/>
        </a:p>
      </dgm:t>
    </dgm:pt>
    <dgm:pt modelId="{35363BE0-EA60-46DC-AA79-085778F15025}" type="sibTrans" cxnId="{3C5A89D4-C781-4914-9FC7-531A81F1C898}">
      <dgm:prSet/>
      <dgm:spPr/>
      <dgm:t>
        <a:bodyPr/>
        <a:lstStyle/>
        <a:p>
          <a:endParaRPr lang="nb-NO"/>
        </a:p>
      </dgm:t>
    </dgm:pt>
    <dgm:pt modelId="{C97F3D8C-E8EF-448C-AFEB-400E9181A0B8}">
      <dgm:prSet phldrT="[Text]"/>
      <dgm:spPr/>
      <dgm:t>
        <a:bodyPr/>
        <a:lstStyle/>
        <a:p>
          <a:r>
            <a:rPr lang="en-US" dirty="0" err="1"/>
            <a:t>Fordeler</a:t>
          </a:r>
          <a:r>
            <a:rPr lang="en-US" dirty="0"/>
            <a:t>:</a:t>
          </a:r>
          <a:endParaRPr lang="nb-NO" dirty="0"/>
        </a:p>
      </dgm:t>
    </dgm:pt>
    <dgm:pt modelId="{96D398A9-7C5C-4720-B24B-717CCE80F826}" type="parTrans" cxnId="{5F7F7173-8BCC-4A63-A732-A86BF8E5023C}">
      <dgm:prSet/>
      <dgm:spPr/>
      <dgm:t>
        <a:bodyPr/>
        <a:lstStyle/>
        <a:p>
          <a:endParaRPr lang="nb-NO"/>
        </a:p>
      </dgm:t>
    </dgm:pt>
    <dgm:pt modelId="{823A0743-FF05-4B4D-A048-2E8F4CF0DB20}" type="sibTrans" cxnId="{5F7F7173-8BCC-4A63-A732-A86BF8E5023C}">
      <dgm:prSet/>
      <dgm:spPr/>
      <dgm:t>
        <a:bodyPr/>
        <a:lstStyle/>
        <a:p>
          <a:endParaRPr lang="nb-NO"/>
        </a:p>
      </dgm:t>
    </dgm:pt>
    <dgm:pt modelId="{DB15E5EE-7D2A-42C2-B38A-736236B3994D}">
      <dgm:prSet phldrT="[Text]"/>
      <dgm:spPr/>
      <dgm:t>
        <a:bodyPr/>
        <a:lstStyle/>
        <a:p>
          <a:r>
            <a:rPr lang="en-US" dirty="0" err="1"/>
            <a:t>Lettere</a:t>
          </a:r>
          <a:r>
            <a:rPr lang="en-US" dirty="0"/>
            <a:t> </a:t>
          </a:r>
          <a:r>
            <a:rPr lang="en-US" dirty="0" err="1"/>
            <a:t>kontering</a:t>
          </a:r>
          <a:endParaRPr lang="nb-NO" dirty="0"/>
        </a:p>
      </dgm:t>
    </dgm:pt>
    <dgm:pt modelId="{BCD12290-5AB0-49B0-8142-248EFAE94C15}" type="parTrans" cxnId="{543BD228-933A-46D1-9728-EE662B03119F}">
      <dgm:prSet/>
      <dgm:spPr/>
      <dgm:t>
        <a:bodyPr/>
        <a:lstStyle/>
        <a:p>
          <a:endParaRPr lang="nb-NO"/>
        </a:p>
      </dgm:t>
    </dgm:pt>
    <dgm:pt modelId="{261CCF2C-34A0-4960-A618-F6BA3C6EE049}" type="sibTrans" cxnId="{543BD228-933A-46D1-9728-EE662B03119F}">
      <dgm:prSet/>
      <dgm:spPr/>
      <dgm:t>
        <a:bodyPr/>
        <a:lstStyle/>
        <a:p>
          <a:endParaRPr lang="nb-NO"/>
        </a:p>
      </dgm:t>
    </dgm:pt>
    <dgm:pt modelId="{8C8EDA88-2C0E-4B95-974A-8BB39511DBFA}">
      <dgm:prSet phldrT="[Text]"/>
      <dgm:spPr/>
      <dgm:t>
        <a:bodyPr/>
        <a:lstStyle/>
        <a:p>
          <a:r>
            <a:rPr lang="en-US" dirty="0" err="1"/>
            <a:t>Enklere</a:t>
          </a:r>
          <a:r>
            <a:rPr lang="en-US" dirty="0"/>
            <a:t> </a:t>
          </a:r>
          <a:r>
            <a:rPr lang="en-US" dirty="0" err="1"/>
            <a:t>oppfølgning</a:t>
          </a:r>
          <a:endParaRPr lang="nb-NO" dirty="0"/>
        </a:p>
      </dgm:t>
    </dgm:pt>
    <dgm:pt modelId="{71F09B22-4460-4F3D-816A-E4FCF96F1991}" type="parTrans" cxnId="{1FA4FD2D-AB8B-41F9-B46E-290A9FE7C4C8}">
      <dgm:prSet/>
      <dgm:spPr/>
      <dgm:t>
        <a:bodyPr/>
        <a:lstStyle/>
        <a:p>
          <a:endParaRPr lang="nb-NO"/>
        </a:p>
      </dgm:t>
    </dgm:pt>
    <dgm:pt modelId="{FA93D7BB-885A-456E-A9F2-5E36C318AA8C}" type="sibTrans" cxnId="{1FA4FD2D-AB8B-41F9-B46E-290A9FE7C4C8}">
      <dgm:prSet/>
      <dgm:spPr/>
      <dgm:t>
        <a:bodyPr/>
        <a:lstStyle/>
        <a:p>
          <a:endParaRPr lang="nb-NO"/>
        </a:p>
      </dgm:t>
    </dgm:pt>
    <dgm:pt modelId="{23D7B32E-60E8-4125-A3B1-701E15927F70}">
      <dgm:prSet phldrT="[Text]"/>
      <dgm:spPr/>
      <dgm:t>
        <a:bodyPr/>
        <a:lstStyle/>
        <a:p>
          <a:r>
            <a:rPr lang="en-US" dirty="0" err="1"/>
            <a:t>Ulemper</a:t>
          </a:r>
          <a:r>
            <a:rPr lang="en-US" dirty="0"/>
            <a:t>:</a:t>
          </a:r>
          <a:endParaRPr lang="nb-NO" dirty="0"/>
        </a:p>
      </dgm:t>
    </dgm:pt>
    <dgm:pt modelId="{5F559FC2-B27E-4AFD-8CAC-C48863FE540E}" type="parTrans" cxnId="{B18D433F-0557-493D-9994-B22891D643B9}">
      <dgm:prSet/>
      <dgm:spPr/>
      <dgm:t>
        <a:bodyPr/>
        <a:lstStyle/>
        <a:p>
          <a:endParaRPr lang="nb-NO"/>
        </a:p>
      </dgm:t>
    </dgm:pt>
    <dgm:pt modelId="{AFD8016C-BE63-4D3E-B325-1ABA9CA55FF2}" type="sibTrans" cxnId="{B18D433F-0557-493D-9994-B22891D643B9}">
      <dgm:prSet/>
      <dgm:spPr/>
      <dgm:t>
        <a:bodyPr/>
        <a:lstStyle/>
        <a:p>
          <a:endParaRPr lang="nb-NO"/>
        </a:p>
      </dgm:t>
    </dgm:pt>
    <dgm:pt modelId="{96A2C877-2504-43FD-B874-28657A63C91C}">
      <dgm:prSet phldrT="[Text]"/>
      <dgm:spPr/>
      <dgm:t>
        <a:bodyPr/>
        <a:lstStyle/>
        <a:p>
          <a:r>
            <a:rPr lang="en-US" dirty="0"/>
            <a:t>Ny </a:t>
          </a:r>
          <a:r>
            <a:rPr lang="en-US" dirty="0" err="1"/>
            <a:t>kontering</a:t>
          </a:r>
          <a:r>
            <a:rPr lang="en-US" dirty="0"/>
            <a:t> </a:t>
          </a:r>
          <a:r>
            <a:rPr lang="en-US" dirty="0" err="1"/>
            <a:t>hvert</a:t>
          </a:r>
          <a:r>
            <a:rPr lang="en-US" dirty="0"/>
            <a:t> </a:t>
          </a:r>
          <a:r>
            <a:rPr lang="en-US" dirty="0" err="1"/>
            <a:t>år</a:t>
          </a:r>
          <a:r>
            <a:rPr lang="en-US" dirty="0"/>
            <a:t>/</a:t>
          </a:r>
          <a:r>
            <a:rPr lang="en-US" dirty="0" err="1"/>
            <a:t>tildeling</a:t>
          </a:r>
          <a:endParaRPr lang="nb-NO" dirty="0"/>
        </a:p>
      </dgm:t>
    </dgm:pt>
    <dgm:pt modelId="{E0D0D0C4-4E40-4A66-8549-3EEA214D0E69}" type="parTrans" cxnId="{DAE0C7C2-5A7D-4D9D-B65E-ABAB2ABD97CF}">
      <dgm:prSet/>
      <dgm:spPr/>
      <dgm:t>
        <a:bodyPr/>
        <a:lstStyle/>
        <a:p>
          <a:endParaRPr lang="nb-NO"/>
        </a:p>
      </dgm:t>
    </dgm:pt>
    <dgm:pt modelId="{B75C6CE4-BC87-4649-8813-EA0A8A4FAD1E}" type="sibTrans" cxnId="{DAE0C7C2-5A7D-4D9D-B65E-ABAB2ABD97CF}">
      <dgm:prSet/>
      <dgm:spPr/>
      <dgm:t>
        <a:bodyPr/>
        <a:lstStyle/>
        <a:p>
          <a:endParaRPr lang="nb-NO"/>
        </a:p>
      </dgm:t>
    </dgm:pt>
    <dgm:pt modelId="{EDFA3763-CC2D-4C2D-BDAF-B591EFDF33F8}">
      <dgm:prSet phldrT="[Text]"/>
      <dgm:spPr/>
      <dgm:t>
        <a:bodyPr/>
        <a:lstStyle/>
        <a:p>
          <a:r>
            <a:rPr lang="en-US" dirty="0" err="1"/>
            <a:t>Enklere</a:t>
          </a:r>
          <a:r>
            <a:rPr lang="en-US" dirty="0"/>
            <a:t> </a:t>
          </a:r>
          <a:r>
            <a:rPr lang="en-US" dirty="0" err="1"/>
            <a:t>oppfølgning</a:t>
          </a:r>
          <a:r>
            <a:rPr lang="en-US" dirty="0"/>
            <a:t> + </a:t>
          </a:r>
          <a:r>
            <a:rPr lang="en-US" dirty="0" err="1"/>
            <a:t>Egenfin.delpro</a:t>
          </a:r>
          <a:endParaRPr lang="nb-NO" dirty="0"/>
        </a:p>
      </dgm:t>
    </dgm:pt>
    <dgm:pt modelId="{78FC6A86-31C1-4A54-A689-37600E91B64F}" type="parTrans" cxnId="{FBFDB3BF-DDB8-4B63-8878-3699ABA80A3D}">
      <dgm:prSet/>
      <dgm:spPr/>
      <dgm:t>
        <a:bodyPr/>
        <a:lstStyle/>
        <a:p>
          <a:endParaRPr lang="nb-NO"/>
        </a:p>
      </dgm:t>
    </dgm:pt>
    <dgm:pt modelId="{4B8801CE-5DB8-43F3-9B60-1873E978EEE2}" type="sibTrans" cxnId="{FBFDB3BF-DDB8-4B63-8878-3699ABA80A3D}">
      <dgm:prSet/>
      <dgm:spPr/>
      <dgm:t>
        <a:bodyPr/>
        <a:lstStyle/>
        <a:p>
          <a:endParaRPr lang="nb-NO"/>
        </a:p>
      </dgm:t>
    </dgm:pt>
    <dgm:pt modelId="{945EE232-BD79-4AA6-8887-0D47FD35CD59}">
      <dgm:prSet phldrT="[Text]"/>
      <dgm:spPr/>
      <dgm:t>
        <a:bodyPr/>
        <a:lstStyle/>
        <a:p>
          <a:r>
            <a:rPr lang="en-US" dirty="0" err="1"/>
            <a:t>Ulemper</a:t>
          </a:r>
          <a:r>
            <a:rPr lang="en-US" dirty="0"/>
            <a:t>:</a:t>
          </a:r>
          <a:endParaRPr lang="nb-NO" dirty="0"/>
        </a:p>
      </dgm:t>
    </dgm:pt>
    <dgm:pt modelId="{0F38BECB-5DA9-4F73-8A66-8558BD3B8BB3}" type="parTrans" cxnId="{06AA8FF0-40B1-4C0A-8B67-BF73366CC81E}">
      <dgm:prSet/>
      <dgm:spPr/>
      <dgm:t>
        <a:bodyPr/>
        <a:lstStyle/>
        <a:p>
          <a:endParaRPr lang="nb-NO"/>
        </a:p>
      </dgm:t>
    </dgm:pt>
    <dgm:pt modelId="{D8F31911-D62D-4E12-B2EB-269A2ECBE4EF}" type="sibTrans" cxnId="{06AA8FF0-40B1-4C0A-8B67-BF73366CC81E}">
      <dgm:prSet/>
      <dgm:spPr/>
      <dgm:t>
        <a:bodyPr/>
        <a:lstStyle/>
        <a:p>
          <a:endParaRPr lang="nb-NO"/>
        </a:p>
      </dgm:t>
    </dgm:pt>
    <dgm:pt modelId="{19ED2A7F-7970-4703-9A6E-62DD42563F31}">
      <dgm:prSet phldrT="[Text]"/>
      <dgm:spPr/>
      <dgm:t>
        <a:bodyPr/>
        <a:lstStyle/>
        <a:p>
          <a:r>
            <a:rPr lang="en-US" dirty="0"/>
            <a:t>Ny </a:t>
          </a:r>
          <a:r>
            <a:rPr lang="en-US" dirty="0" err="1"/>
            <a:t>kontering</a:t>
          </a:r>
          <a:r>
            <a:rPr lang="en-US" dirty="0"/>
            <a:t> </a:t>
          </a:r>
          <a:r>
            <a:rPr lang="en-US" dirty="0" err="1"/>
            <a:t>hvert</a:t>
          </a:r>
          <a:r>
            <a:rPr lang="en-US" dirty="0"/>
            <a:t> </a:t>
          </a:r>
          <a:r>
            <a:rPr lang="en-US" dirty="0" err="1"/>
            <a:t>år</a:t>
          </a:r>
          <a:r>
            <a:rPr lang="en-US" dirty="0"/>
            <a:t>/</a:t>
          </a:r>
          <a:r>
            <a:rPr lang="en-US" dirty="0" err="1"/>
            <a:t>tildeling</a:t>
          </a:r>
          <a:endParaRPr lang="nb-NO" dirty="0"/>
        </a:p>
      </dgm:t>
    </dgm:pt>
    <dgm:pt modelId="{CB574CFE-0A2F-4D86-A1EC-8CD3E0590F7D}" type="parTrans" cxnId="{532FF768-3E35-467F-A522-50F5D7EDD7CD}">
      <dgm:prSet/>
      <dgm:spPr/>
      <dgm:t>
        <a:bodyPr/>
        <a:lstStyle/>
        <a:p>
          <a:endParaRPr lang="nb-NO"/>
        </a:p>
      </dgm:t>
    </dgm:pt>
    <dgm:pt modelId="{CD3BB4B8-4149-46CD-87BE-B954AA810140}" type="sibTrans" cxnId="{532FF768-3E35-467F-A522-50F5D7EDD7CD}">
      <dgm:prSet/>
      <dgm:spPr/>
      <dgm:t>
        <a:bodyPr/>
        <a:lstStyle/>
        <a:p>
          <a:endParaRPr lang="nb-NO"/>
        </a:p>
      </dgm:t>
    </dgm:pt>
    <dgm:pt modelId="{C033117B-E2E7-43B4-9A05-452FBA891D5C}">
      <dgm:prSet phldrT="[Text]"/>
      <dgm:spPr/>
      <dgm:t>
        <a:bodyPr/>
        <a:lstStyle/>
        <a:p>
          <a:r>
            <a:rPr lang="en-US" dirty="0"/>
            <a:t>Mer </a:t>
          </a:r>
          <a:r>
            <a:rPr lang="en-US" dirty="0" err="1"/>
            <a:t>krevende</a:t>
          </a:r>
          <a:r>
            <a:rPr lang="en-US" dirty="0"/>
            <a:t> </a:t>
          </a:r>
          <a:r>
            <a:rPr lang="en-US" dirty="0" err="1"/>
            <a:t>oppfølgning</a:t>
          </a:r>
          <a:endParaRPr lang="nb-NO" dirty="0"/>
        </a:p>
      </dgm:t>
    </dgm:pt>
    <dgm:pt modelId="{CEC904A7-7C57-4C2D-B665-730C74815C51}" type="parTrans" cxnId="{88133E1F-29EE-4239-8B53-AAAB371EC21B}">
      <dgm:prSet/>
      <dgm:spPr/>
      <dgm:t>
        <a:bodyPr/>
        <a:lstStyle/>
        <a:p>
          <a:endParaRPr lang="nb-NO"/>
        </a:p>
      </dgm:t>
    </dgm:pt>
    <dgm:pt modelId="{CAD4B21E-DE8D-41FD-BCA7-890F93D73D89}" type="sibTrans" cxnId="{88133E1F-29EE-4239-8B53-AAAB371EC21B}">
      <dgm:prSet/>
      <dgm:spPr/>
      <dgm:t>
        <a:bodyPr/>
        <a:lstStyle/>
        <a:p>
          <a:endParaRPr lang="nb-NO"/>
        </a:p>
      </dgm:t>
    </dgm:pt>
    <dgm:pt modelId="{512C3309-C241-4948-8476-450088A1A717}">
      <dgm:prSet phldrT="[Text]"/>
      <dgm:spPr/>
      <dgm:t>
        <a:bodyPr/>
        <a:lstStyle/>
        <a:p>
          <a:r>
            <a:rPr lang="en-US" dirty="0" err="1"/>
            <a:t>Samme</a:t>
          </a:r>
          <a:r>
            <a:rPr lang="en-US" dirty="0"/>
            <a:t> </a:t>
          </a:r>
          <a:r>
            <a:rPr lang="en-US" dirty="0" err="1"/>
            <a:t>Egenfin.delpro</a:t>
          </a:r>
          <a:endParaRPr lang="nb-NO" dirty="0"/>
        </a:p>
      </dgm:t>
    </dgm:pt>
    <dgm:pt modelId="{EF379C45-216D-4474-81DD-B17D4D677213}" type="parTrans" cxnId="{70D409EA-F744-487C-AECD-94004F007F18}">
      <dgm:prSet/>
      <dgm:spPr/>
      <dgm:t>
        <a:bodyPr/>
        <a:lstStyle/>
        <a:p>
          <a:endParaRPr lang="nb-NO"/>
        </a:p>
      </dgm:t>
    </dgm:pt>
    <dgm:pt modelId="{188FB2FB-4FC7-400E-894F-0922F030F86D}" type="sibTrans" cxnId="{70D409EA-F744-487C-AECD-94004F007F18}">
      <dgm:prSet/>
      <dgm:spPr/>
      <dgm:t>
        <a:bodyPr/>
        <a:lstStyle/>
        <a:p>
          <a:endParaRPr lang="nb-NO"/>
        </a:p>
      </dgm:t>
    </dgm:pt>
    <dgm:pt modelId="{A416BA07-ED90-4B2E-8358-E491F4AA185E}">
      <dgm:prSet phldrT="[Text]"/>
      <dgm:spPr/>
      <dgm:t>
        <a:bodyPr/>
        <a:lstStyle/>
        <a:p>
          <a:r>
            <a:rPr lang="en-US" dirty="0" err="1"/>
            <a:t>Endring</a:t>
          </a:r>
          <a:r>
            <a:rPr lang="en-US" dirty="0"/>
            <a:t> </a:t>
          </a:r>
          <a:r>
            <a:rPr lang="en-US" dirty="0" err="1"/>
            <a:t>i</a:t>
          </a:r>
          <a:r>
            <a:rPr lang="en-US" dirty="0"/>
            <a:t> SAP </a:t>
          </a:r>
          <a:r>
            <a:rPr lang="en-US" dirty="0" err="1"/>
            <a:t>hver</a:t>
          </a:r>
          <a:r>
            <a:rPr lang="en-US" dirty="0"/>
            <a:t> </a:t>
          </a:r>
          <a:r>
            <a:rPr lang="en-US" dirty="0" err="1"/>
            <a:t>tildeling</a:t>
          </a:r>
          <a:endParaRPr lang="nb-NO" dirty="0"/>
        </a:p>
      </dgm:t>
    </dgm:pt>
    <dgm:pt modelId="{81677B7A-8174-416E-AF17-D6BD2BF07DDE}" type="parTrans" cxnId="{9C10E1F1-6E99-44DF-9519-4679DE84E9C8}">
      <dgm:prSet/>
      <dgm:spPr/>
      <dgm:t>
        <a:bodyPr/>
        <a:lstStyle/>
        <a:p>
          <a:endParaRPr lang="nb-NO"/>
        </a:p>
      </dgm:t>
    </dgm:pt>
    <dgm:pt modelId="{3591081F-27C4-425C-972F-5C2FC9A24547}" type="sibTrans" cxnId="{9C10E1F1-6E99-44DF-9519-4679DE84E9C8}">
      <dgm:prSet/>
      <dgm:spPr/>
      <dgm:t>
        <a:bodyPr/>
        <a:lstStyle/>
        <a:p>
          <a:endParaRPr lang="nb-NO"/>
        </a:p>
      </dgm:t>
    </dgm:pt>
    <dgm:pt modelId="{C07EE118-A57C-4A81-8D8A-E5846E9CDA76}">
      <dgm:prSet phldrT="[Text]"/>
      <dgm:spPr/>
      <dgm:t>
        <a:bodyPr/>
        <a:lstStyle/>
        <a:p>
          <a:r>
            <a:rPr lang="en-US" dirty="0" err="1"/>
            <a:t>Endring</a:t>
          </a:r>
          <a:r>
            <a:rPr lang="en-US" dirty="0"/>
            <a:t> </a:t>
          </a:r>
          <a:r>
            <a:rPr lang="en-US" dirty="0" err="1"/>
            <a:t>i</a:t>
          </a:r>
          <a:r>
            <a:rPr lang="en-US" dirty="0"/>
            <a:t> SAP </a:t>
          </a:r>
          <a:r>
            <a:rPr lang="en-US" dirty="0" err="1"/>
            <a:t>hver</a:t>
          </a:r>
          <a:r>
            <a:rPr lang="en-US" dirty="0"/>
            <a:t> </a:t>
          </a:r>
          <a:r>
            <a:rPr lang="en-US" dirty="0" err="1"/>
            <a:t>tildeling</a:t>
          </a:r>
          <a:endParaRPr lang="nb-NO" dirty="0"/>
        </a:p>
      </dgm:t>
    </dgm:pt>
    <dgm:pt modelId="{F5BB7E7A-4A17-4F8B-A7D5-FFADDD8CB7E9}" type="parTrans" cxnId="{4A5E3B4D-0931-4FB9-B94B-4B3BCB811F02}">
      <dgm:prSet/>
      <dgm:spPr/>
      <dgm:t>
        <a:bodyPr/>
        <a:lstStyle/>
        <a:p>
          <a:endParaRPr lang="nb-NO"/>
        </a:p>
      </dgm:t>
    </dgm:pt>
    <dgm:pt modelId="{E3404C80-7261-4FE8-BEB8-E0970A2E1C07}" type="sibTrans" cxnId="{4A5E3B4D-0931-4FB9-B94B-4B3BCB811F02}">
      <dgm:prSet/>
      <dgm:spPr/>
      <dgm:t>
        <a:bodyPr/>
        <a:lstStyle/>
        <a:p>
          <a:endParaRPr lang="nb-NO"/>
        </a:p>
      </dgm:t>
    </dgm:pt>
    <dgm:pt modelId="{C0FA686B-32BB-4BB4-A464-967E1A7904D8}">
      <dgm:prSet phldrT="[Text]"/>
      <dgm:spPr/>
      <dgm:t>
        <a:bodyPr/>
        <a:lstStyle/>
        <a:p>
          <a:r>
            <a:rPr lang="en-US" dirty="0"/>
            <a:t>Ingen </a:t>
          </a:r>
          <a:r>
            <a:rPr lang="en-US" dirty="0" err="1"/>
            <a:t>endring</a:t>
          </a:r>
          <a:r>
            <a:rPr lang="en-US" dirty="0"/>
            <a:t> </a:t>
          </a:r>
          <a:r>
            <a:rPr lang="en-US" dirty="0" err="1"/>
            <a:t>i</a:t>
          </a:r>
          <a:r>
            <a:rPr lang="en-US" dirty="0"/>
            <a:t> SAP</a:t>
          </a:r>
          <a:endParaRPr lang="nb-NO" dirty="0"/>
        </a:p>
      </dgm:t>
    </dgm:pt>
    <dgm:pt modelId="{F3521C2C-966A-43F1-8B9C-E219A149E6AC}" type="parTrans" cxnId="{EA4A8D4E-26E7-451E-BF84-5CB7AE6025A7}">
      <dgm:prSet/>
      <dgm:spPr/>
      <dgm:t>
        <a:bodyPr/>
        <a:lstStyle/>
        <a:p>
          <a:endParaRPr lang="nb-NO"/>
        </a:p>
      </dgm:t>
    </dgm:pt>
    <dgm:pt modelId="{442767C3-F54D-483A-87CE-D13DBE6A36C5}" type="sibTrans" cxnId="{EA4A8D4E-26E7-451E-BF84-5CB7AE6025A7}">
      <dgm:prSet/>
      <dgm:spPr/>
      <dgm:t>
        <a:bodyPr/>
        <a:lstStyle/>
        <a:p>
          <a:endParaRPr lang="nb-NO"/>
        </a:p>
      </dgm:t>
    </dgm:pt>
    <dgm:pt modelId="{0A01542D-DFA1-4A2F-98D2-790651CFAC42}" type="pres">
      <dgm:prSet presAssocID="{C36614AE-AAAA-4461-B7A8-7AAD7036CA31}" presName="theList" presStyleCnt="0">
        <dgm:presLayoutVars>
          <dgm:dir/>
          <dgm:animLvl val="lvl"/>
          <dgm:resizeHandles val="exact"/>
        </dgm:presLayoutVars>
      </dgm:prSet>
      <dgm:spPr/>
    </dgm:pt>
    <dgm:pt modelId="{A6011CDE-E1B1-4E33-AF44-BBBFB7424546}" type="pres">
      <dgm:prSet presAssocID="{89775450-5262-4209-87CE-F74CCBB185AC}" presName="compNode" presStyleCnt="0"/>
      <dgm:spPr/>
    </dgm:pt>
    <dgm:pt modelId="{B0E38591-4C4A-4E6D-B6EC-58166F8C8617}" type="pres">
      <dgm:prSet presAssocID="{89775450-5262-4209-87CE-F74CCBB185AC}" presName="aNode" presStyleLbl="bgShp" presStyleIdx="0" presStyleCnt="3"/>
      <dgm:spPr/>
    </dgm:pt>
    <dgm:pt modelId="{FDCD2269-02B1-4757-B608-F30FCB4AAAC6}" type="pres">
      <dgm:prSet presAssocID="{89775450-5262-4209-87CE-F74CCBB185AC}" presName="textNode" presStyleLbl="bgShp" presStyleIdx="0" presStyleCnt="3"/>
      <dgm:spPr/>
    </dgm:pt>
    <dgm:pt modelId="{205F45F9-9E52-47D9-9E9E-CA349AE622C5}" type="pres">
      <dgm:prSet presAssocID="{89775450-5262-4209-87CE-F74CCBB185AC}" presName="compChildNode" presStyleCnt="0"/>
      <dgm:spPr/>
    </dgm:pt>
    <dgm:pt modelId="{9998B0B9-9771-4F6A-BF0F-9F446BA6A2CC}" type="pres">
      <dgm:prSet presAssocID="{89775450-5262-4209-87CE-F74CCBB185AC}" presName="theInnerList" presStyleCnt="0"/>
      <dgm:spPr/>
    </dgm:pt>
    <dgm:pt modelId="{1DF64075-6A69-4201-B743-602BF3B308A8}" type="pres">
      <dgm:prSet presAssocID="{C97F3D8C-E8EF-448C-AFEB-400E9181A0B8}" presName="childNode" presStyleLbl="node1" presStyleIdx="0" presStyleCnt="6">
        <dgm:presLayoutVars>
          <dgm:bulletEnabled val="1"/>
        </dgm:presLayoutVars>
      </dgm:prSet>
      <dgm:spPr/>
    </dgm:pt>
    <dgm:pt modelId="{F0E74D1E-C118-45C7-899C-B60DACA4C4A4}" type="pres">
      <dgm:prSet presAssocID="{C97F3D8C-E8EF-448C-AFEB-400E9181A0B8}" presName="aSpace2" presStyleCnt="0"/>
      <dgm:spPr/>
    </dgm:pt>
    <dgm:pt modelId="{16939C78-0588-4E78-898A-60137EA503AF}" type="pres">
      <dgm:prSet presAssocID="{1B1D377A-9A4D-4799-8014-95E056349DBF}" presName="childNode" presStyleLbl="node1" presStyleIdx="1" presStyleCnt="6">
        <dgm:presLayoutVars>
          <dgm:bulletEnabled val="1"/>
        </dgm:presLayoutVars>
      </dgm:prSet>
      <dgm:spPr/>
    </dgm:pt>
    <dgm:pt modelId="{3277F3D6-CEB9-4942-963F-4268977D072E}" type="pres">
      <dgm:prSet presAssocID="{89775450-5262-4209-87CE-F74CCBB185AC}" presName="aSpace" presStyleCnt="0"/>
      <dgm:spPr/>
    </dgm:pt>
    <dgm:pt modelId="{94F0B375-5FEE-44FD-84CF-D273C826D217}" type="pres">
      <dgm:prSet presAssocID="{B5DC7867-8157-4050-84E2-02F88FACAF19}" presName="compNode" presStyleCnt="0"/>
      <dgm:spPr/>
    </dgm:pt>
    <dgm:pt modelId="{C595E1A6-7D6B-4805-B70C-89209D49C6EF}" type="pres">
      <dgm:prSet presAssocID="{B5DC7867-8157-4050-84E2-02F88FACAF19}" presName="aNode" presStyleLbl="bgShp" presStyleIdx="1" presStyleCnt="3"/>
      <dgm:spPr/>
    </dgm:pt>
    <dgm:pt modelId="{88D5C44E-5D7F-4760-A903-28EE931F5A74}" type="pres">
      <dgm:prSet presAssocID="{B5DC7867-8157-4050-84E2-02F88FACAF19}" presName="textNode" presStyleLbl="bgShp" presStyleIdx="1" presStyleCnt="3"/>
      <dgm:spPr/>
    </dgm:pt>
    <dgm:pt modelId="{833CA429-7474-4002-A319-52E4E771796B}" type="pres">
      <dgm:prSet presAssocID="{B5DC7867-8157-4050-84E2-02F88FACAF19}" presName="compChildNode" presStyleCnt="0"/>
      <dgm:spPr/>
    </dgm:pt>
    <dgm:pt modelId="{470BE3EB-5864-49EB-8CBA-A5803D6F0A2F}" type="pres">
      <dgm:prSet presAssocID="{B5DC7867-8157-4050-84E2-02F88FACAF19}" presName="theInnerList" presStyleCnt="0"/>
      <dgm:spPr/>
    </dgm:pt>
    <dgm:pt modelId="{AB7E2319-98D2-4C57-A2F1-62CEF0022678}" type="pres">
      <dgm:prSet presAssocID="{6A574EB5-7B87-439D-9AFB-78C948C8F82A}" presName="childNode" presStyleLbl="node1" presStyleIdx="2" presStyleCnt="6">
        <dgm:presLayoutVars>
          <dgm:bulletEnabled val="1"/>
        </dgm:presLayoutVars>
      </dgm:prSet>
      <dgm:spPr/>
    </dgm:pt>
    <dgm:pt modelId="{7E556CDB-D614-424E-927A-E8023231B897}" type="pres">
      <dgm:prSet presAssocID="{6A574EB5-7B87-439D-9AFB-78C948C8F82A}" presName="aSpace2" presStyleCnt="0"/>
      <dgm:spPr/>
    </dgm:pt>
    <dgm:pt modelId="{F07F74F2-E5C8-4137-91AA-98F5D3F52A6D}" type="pres">
      <dgm:prSet presAssocID="{23D7B32E-60E8-4125-A3B1-701E15927F70}" presName="childNode" presStyleLbl="node1" presStyleIdx="3" presStyleCnt="6">
        <dgm:presLayoutVars>
          <dgm:bulletEnabled val="1"/>
        </dgm:presLayoutVars>
      </dgm:prSet>
      <dgm:spPr/>
    </dgm:pt>
    <dgm:pt modelId="{DAB99A00-3905-4B92-9398-A74D0C7F10BD}" type="pres">
      <dgm:prSet presAssocID="{B5DC7867-8157-4050-84E2-02F88FACAF19}" presName="aSpace" presStyleCnt="0"/>
      <dgm:spPr/>
    </dgm:pt>
    <dgm:pt modelId="{577AD5AB-C972-4C70-AB7C-690D271ED4C3}" type="pres">
      <dgm:prSet presAssocID="{131DBD12-C2C7-4F5A-B6C7-FEC586DDCE69}" presName="compNode" presStyleCnt="0"/>
      <dgm:spPr/>
    </dgm:pt>
    <dgm:pt modelId="{FEBC6291-31A6-4EB8-9D00-A0164E55562A}" type="pres">
      <dgm:prSet presAssocID="{131DBD12-C2C7-4F5A-B6C7-FEC586DDCE69}" presName="aNode" presStyleLbl="bgShp" presStyleIdx="2" presStyleCnt="3"/>
      <dgm:spPr/>
    </dgm:pt>
    <dgm:pt modelId="{F41ED15C-43AB-4704-BC77-E27E221214C4}" type="pres">
      <dgm:prSet presAssocID="{131DBD12-C2C7-4F5A-B6C7-FEC586DDCE69}" presName="textNode" presStyleLbl="bgShp" presStyleIdx="2" presStyleCnt="3"/>
      <dgm:spPr/>
    </dgm:pt>
    <dgm:pt modelId="{D5804AE3-0073-4E5D-A0C7-CA93F1758736}" type="pres">
      <dgm:prSet presAssocID="{131DBD12-C2C7-4F5A-B6C7-FEC586DDCE69}" presName="compChildNode" presStyleCnt="0"/>
      <dgm:spPr/>
    </dgm:pt>
    <dgm:pt modelId="{6726CA33-DB27-49AD-A825-B855E5B091E6}" type="pres">
      <dgm:prSet presAssocID="{131DBD12-C2C7-4F5A-B6C7-FEC586DDCE69}" presName="theInnerList" presStyleCnt="0"/>
      <dgm:spPr/>
    </dgm:pt>
    <dgm:pt modelId="{1C247DE6-A72D-48DC-A690-FBB216086AB0}" type="pres">
      <dgm:prSet presAssocID="{214EF78D-DA9E-4770-8E51-292C758C313A}" presName="childNode" presStyleLbl="node1" presStyleIdx="4" presStyleCnt="6">
        <dgm:presLayoutVars>
          <dgm:bulletEnabled val="1"/>
        </dgm:presLayoutVars>
      </dgm:prSet>
      <dgm:spPr/>
    </dgm:pt>
    <dgm:pt modelId="{44A9B752-61D4-43FB-9D6E-325F051AE0F9}" type="pres">
      <dgm:prSet presAssocID="{214EF78D-DA9E-4770-8E51-292C758C313A}" presName="aSpace2" presStyleCnt="0"/>
      <dgm:spPr/>
    </dgm:pt>
    <dgm:pt modelId="{90B53075-18BD-4A6E-A177-DD27C4153BC3}" type="pres">
      <dgm:prSet presAssocID="{945EE232-BD79-4AA6-8887-0D47FD35CD59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B917C403-E082-4952-BECE-ABA2ACFC4FBE}" type="presOf" srcId="{C033117B-E2E7-43B4-9A05-452FBA891D5C}" destId="{16939C78-0588-4E78-898A-60137EA503AF}" srcOrd="0" destOrd="1" presId="urn:microsoft.com/office/officeart/2005/8/layout/lProcess2"/>
    <dgm:cxn modelId="{F28D1304-BE15-4B56-8D93-656243A59B20}" type="presOf" srcId="{89775450-5262-4209-87CE-F74CCBB185AC}" destId="{FDCD2269-02B1-4757-B608-F30FCB4AAAC6}" srcOrd="1" destOrd="0" presId="urn:microsoft.com/office/officeart/2005/8/layout/lProcess2"/>
    <dgm:cxn modelId="{0123BD0E-5768-4576-A7A4-47FAF4A363D9}" type="presOf" srcId="{131DBD12-C2C7-4F5A-B6C7-FEC586DDCE69}" destId="{FEBC6291-31A6-4EB8-9D00-A0164E55562A}" srcOrd="0" destOrd="0" presId="urn:microsoft.com/office/officeart/2005/8/layout/lProcess2"/>
    <dgm:cxn modelId="{FBE29510-31B5-4600-B7DB-7A0347515FC0}" type="presOf" srcId="{A416BA07-ED90-4B2E-8358-E491F4AA185E}" destId="{90B53075-18BD-4A6E-A177-DD27C4153BC3}" srcOrd="0" destOrd="2" presId="urn:microsoft.com/office/officeart/2005/8/layout/lProcess2"/>
    <dgm:cxn modelId="{6317901B-47D8-46DD-BE27-0972FE339257}" srcId="{C36614AE-AAAA-4461-B7A8-7AAD7036CA31}" destId="{89775450-5262-4209-87CE-F74CCBB185AC}" srcOrd="0" destOrd="0" parTransId="{C7EBEAFB-FCE7-443A-B9C5-79D75C635134}" sibTransId="{61CFCDA5-1684-46D5-A632-BB99C2E9FB51}"/>
    <dgm:cxn modelId="{88133E1F-29EE-4239-8B53-AAAB371EC21B}" srcId="{1B1D377A-9A4D-4799-8014-95E056349DBF}" destId="{C033117B-E2E7-43B4-9A05-452FBA891D5C}" srcOrd="0" destOrd="0" parTransId="{CEC904A7-7C57-4C2D-B665-730C74815C51}" sibTransId="{CAD4B21E-DE8D-41FD-BCA7-890F93D73D89}"/>
    <dgm:cxn modelId="{CFCB3F1F-5245-4E19-8E49-0BED23635636}" type="presOf" srcId="{C97F3D8C-E8EF-448C-AFEB-400E9181A0B8}" destId="{1DF64075-6A69-4201-B743-602BF3B308A8}" srcOrd="0" destOrd="0" presId="urn:microsoft.com/office/officeart/2005/8/layout/lProcess2"/>
    <dgm:cxn modelId="{F1BD2324-75A8-4479-B09B-218DD5872C6B}" srcId="{131DBD12-C2C7-4F5A-B6C7-FEC586DDCE69}" destId="{214EF78D-DA9E-4770-8E51-292C758C313A}" srcOrd="0" destOrd="0" parTransId="{85085279-34D9-4F30-9A21-A11BD142A515}" sibTransId="{3B08DC0A-0EC5-4334-B0DE-5A237D2DEB5E}"/>
    <dgm:cxn modelId="{91DF3128-99EE-431F-8D86-5FAB3E801A4C}" srcId="{C36614AE-AAAA-4461-B7A8-7AAD7036CA31}" destId="{B5DC7867-8157-4050-84E2-02F88FACAF19}" srcOrd="1" destOrd="0" parTransId="{D55C97F7-1109-46F8-8B50-E0107AA25CE5}" sibTransId="{657BB7A7-27A8-45FA-9D19-514993A0ABB5}"/>
    <dgm:cxn modelId="{543BD228-933A-46D1-9728-EE662B03119F}" srcId="{C97F3D8C-E8EF-448C-AFEB-400E9181A0B8}" destId="{DB15E5EE-7D2A-42C2-B38A-736236B3994D}" srcOrd="0" destOrd="0" parTransId="{BCD12290-5AB0-49B0-8142-248EFAE94C15}" sibTransId="{261CCF2C-34A0-4960-A618-F6BA3C6EE049}"/>
    <dgm:cxn modelId="{1FA4FD2D-AB8B-41F9-B46E-290A9FE7C4C8}" srcId="{6A574EB5-7B87-439D-9AFB-78C948C8F82A}" destId="{8C8EDA88-2C0E-4B95-974A-8BB39511DBFA}" srcOrd="0" destOrd="0" parTransId="{71F09B22-4460-4F3D-816A-E4FCF96F1991}" sibTransId="{FA93D7BB-885A-456E-A9F2-5E36C318AA8C}"/>
    <dgm:cxn modelId="{1785FE3C-1316-4755-BB3D-A1025E0CBE6A}" srcId="{B5DC7867-8157-4050-84E2-02F88FACAF19}" destId="{6A574EB5-7B87-439D-9AFB-78C948C8F82A}" srcOrd="0" destOrd="0" parTransId="{1FF8D6BA-AB22-498B-836D-ADC6DC295EAB}" sibTransId="{D2BDD823-7262-4507-921F-E9F58EEE8FCA}"/>
    <dgm:cxn modelId="{B18D433F-0557-493D-9994-B22891D643B9}" srcId="{B5DC7867-8157-4050-84E2-02F88FACAF19}" destId="{23D7B32E-60E8-4125-A3B1-701E15927F70}" srcOrd="1" destOrd="0" parTransId="{5F559FC2-B27E-4AFD-8CAC-C48863FE540E}" sibTransId="{AFD8016C-BE63-4D3E-B325-1ABA9CA55FF2}"/>
    <dgm:cxn modelId="{302B4341-98AC-48D4-A7A5-7BF54F7B86B9}" type="presOf" srcId="{1B1D377A-9A4D-4799-8014-95E056349DBF}" destId="{16939C78-0588-4E78-898A-60137EA503AF}" srcOrd="0" destOrd="0" presId="urn:microsoft.com/office/officeart/2005/8/layout/lProcess2"/>
    <dgm:cxn modelId="{519D3947-632F-46FA-B5ED-81349320CD73}" type="presOf" srcId="{214EF78D-DA9E-4770-8E51-292C758C313A}" destId="{1C247DE6-A72D-48DC-A690-FBB216086AB0}" srcOrd="0" destOrd="0" presId="urn:microsoft.com/office/officeart/2005/8/layout/lProcess2"/>
    <dgm:cxn modelId="{79404C47-12F5-4CED-86F7-14D151271C26}" srcId="{C36614AE-AAAA-4461-B7A8-7AAD7036CA31}" destId="{131DBD12-C2C7-4F5A-B6C7-FEC586DDCE69}" srcOrd="2" destOrd="0" parTransId="{652543DF-9691-4054-9548-31214065B2BF}" sibTransId="{6F5931CC-B37C-4399-83EC-5197A91B3428}"/>
    <dgm:cxn modelId="{532FF768-3E35-467F-A522-50F5D7EDD7CD}" srcId="{945EE232-BD79-4AA6-8887-0D47FD35CD59}" destId="{19ED2A7F-7970-4703-9A6E-62DD42563F31}" srcOrd="0" destOrd="0" parTransId="{CB574CFE-0A2F-4D86-A1EC-8CD3E0590F7D}" sibTransId="{CD3BB4B8-4149-46CD-87BE-B954AA810140}"/>
    <dgm:cxn modelId="{25A76B6A-4557-4C04-AF2C-9F8DD6017DE8}" type="presOf" srcId="{B5DC7867-8157-4050-84E2-02F88FACAF19}" destId="{C595E1A6-7D6B-4805-B70C-89209D49C6EF}" srcOrd="0" destOrd="0" presId="urn:microsoft.com/office/officeart/2005/8/layout/lProcess2"/>
    <dgm:cxn modelId="{B04EAA4B-031D-42F4-9133-DA4DDD31B251}" type="presOf" srcId="{C0FA686B-32BB-4BB4-A464-967E1A7904D8}" destId="{1DF64075-6A69-4201-B743-602BF3B308A8}" srcOrd="0" destOrd="2" presId="urn:microsoft.com/office/officeart/2005/8/layout/lProcess2"/>
    <dgm:cxn modelId="{4A5E3B4D-0931-4FB9-B94B-4B3BCB811F02}" srcId="{23D7B32E-60E8-4125-A3B1-701E15927F70}" destId="{C07EE118-A57C-4A81-8D8A-E5846E9CDA76}" srcOrd="2" destOrd="0" parTransId="{F5BB7E7A-4A17-4F8B-A7D5-FFADDD8CB7E9}" sibTransId="{E3404C80-7261-4FE8-BEB8-E0970A2E1C07}"/>
    <dgm:cxn modelId="{EA4A8D4E-26E7-451E-BF84-5CB7AE6025A7}" srcId="{C97F3D8C-E8EF-448C-AFEB-400E9181A0B8}" destId="{C0FA686B-32BB-4BB4-A464-967E1A7904D8}" srcOrd="1" destOrd="0" parTransId="{F3521C2C-966A-43F1-8B9C-E219A149E6AC}" sibTransId="{442767C3-F54D-483A-87CE-D13DBE6A36C5}"/>
    <dgm:cxn modelId="{8CC0556F-237B-410F-BE00-96CE63D5C506}" type="presOf" srcId="{8C8EDA88-2C0E-4B95-974A-8BB39511DBFA}" destId="{AB7E2319-98D2-4C57-A2F1-62CEF0022678}" srcOrd="0" destOrd="1" presId="urn:microsoft.com/office/officeart/2005/8/layout/lProcess2"/>
    <dgm:cxn modelId="{BDCD9A50-EF09-4E4E-BD5F-A546504D3D02}" type="presOf" srcId="{DB15E5EE-7D2A-42C2-B38A-736236B3994D}" destId="{1DF64075-6A69-4201-B743-602BF3B308A8}" srcOrd="0" destOrd="1" presId="urn:microsoft.com/office/officeart/2005/8/layout/lProcess2"/>
    <dgm:cxn modelId="{836DA351-23DA-4EB1-B182-7872425FF7E3}" type="presOf" srcId="{C36614AE-AAAA-4461-B7A8-7AAD7036CA31}" destId="{0A01542D-DFA1-4A2F-98D2-790651CFAC42}" srcOrd="0" destOrd="0" presId="urn:microsoft.com/office/officeart/2005/8/layout/lProcess2"/>
    <dgm:cxn modelId="{5F7F7173-8BCC-4A63-A732-A86BF8E5023C}" srcId="{89775450-5262-4209-87CE-F74CCBB185AC}" destId="{C97F3D8C-E8EF-448C-AFEB-400E9181A0B8}" srcOrd="0" destOrd="0" parTransId="{96D398A9-7C5C-4720-B24B-717CCE80F826}" sibTransId="{823A0743-FF05-4B4D-A048-2E8F4CF0DB20}"/>
    <dgm:cxn modelId="{3EB2C853-D9FD-422A-B483-285E72C0E245}" type="presOf" srcId="{96A2C877-2504-43FD-B874-28657A63C91C}" destId="{F07F74F2-E5C8-4137-91AA-98F5D3F52A6D}" srcOrd="0" destOrd="1" presId="urn:microsoft.com/office/officeart/2005/8/layout/lProcess2"/>
    <dgm:cxn modelId="{51F00B75-EBA2-4740-A004-7C8972F44DAE}" type="presOf" srcId="{19ED2A7F-7970-4703-9A6E-62DD42563F31}" destId="{90B53075-18BD-4A6E-A177-DD27C4153BC3}" srcOrd="0" destOrd="1" presId="urn:microsoft.com/office/officeart/2005/8/layout/lProcess2"/>
    <dgm:cxn modelId="{F331707A-A960-4FBB-A180-130F5F026C4B}" type="presOf" srcId="{B5DC7867-8157-4050-84E2-02F88FACAF19}" destId="{88D5C44E-5D7F-4760-A903-28EE931F5A74}" srcOrd="1" destOrd="0" presId="urn:microsoft.com/office/officeart/2005/8/layout/lProcess2"/>
    <dgm:cxn modelId="{8F2B57BB-9A93-4DD5-A871-FD725F5458F4}" type="presOf" srcId="{89775450-5262-4209-87CE-F74CCBB185AC}" destId="{B0E38591-4C4A-4E6D-B6EC-58166F8C8617}" srcOrd="0" destOrd="0" presId="urn:microsoft.com/office/officeart/2005/8/layout/lProcess2"/>
    <dgm:cxn modelId="{874195BD-ABB2-4C33-9781-967656171B0C}" type="presOf" srcId="{C07EE118-A57C-4A81-8D8A-E5846E9CDA76}" destId="{F07F74F2-E5C8-4137-91AA-98F5D3F52A6D}" srcOrd="0" destOrd="3" presId="urn:microsoft.com/office/officeart/2005/8/layout/lProcess2"/>
    <dgm:cxn modelId="{FBFDB3BF-DDB8-4B63-8878-3699ABA80A3D}" srcId="{214EF78D-DA9E-4770-8E51-292C758C313A}" destId="{EDFA3763-CC2D-4C2D-BDAF-B591EFDF33F8}" srcOrd="0" destOrd="0" parTransId="{78FC6A86-31C1-4A54-A689-37600E91B64F}" sibTransId="{4B8801CE-5DB8-43F3-9B60-1873E978EEE2}"/>
    <dgm:cxn modelId="{3C77B1C2-A61E-417A-A837-FDC078BD93D7}" type="presOf" srcId="{512C3309-C241-4948-8476-450088A1A717}" destId="{F07F74F2-E5C8-4137-91AA-98F5D3F52A6D}" srcOrd="0" destOrd="2" presId="urn:microsoft.com/office/officeart/2005/8/layout/lProcess2"/>
    <dgm:cxn modelId="{DAE0C7C2-5A7D-4D9D-B65E-ABAB2ABD97CF}" srcId="{23D7B32E-60E8-4125-A3B1-701E15927F70}" destId="{96A2C877-2504-43FD-B874-28657A63C91C}" srcOrd="0" destOrd="0" parTransId="{E0D0D0C4-4E40-4A66-8549-3EEA214D0E69}" sibTransId="{B75C6CE4-BC87-4649-8813-EA0A8A4FAD1E}"/>
    <dgm:cxn modelId="{3C5A89D4-C781-4914-9FC7-531A81F1C898}" srcId="{89775450-5262-4209-87CE-F74CCBB185AC}" destId="{1B1D377A-9A4D-4799-8014-95E056349DBF}" srcOrd="1" destOrd="0" parTransId="{0E5B5A89-9B5B-46A6-AD3D-34C7D7C6BBD0}" sibTransId="{35363BE0-EA60-46DC-AA79-085778F15025}"/>
    <dgm:cxn modelId="{15790CD9-2369-458A-96B5-07DEC8D59FDF}" type="presOf" srcId="{131DBD12-C2C7-4F5A-B6C7-FEC586DDCE69}" destId="{F41ED15C-43AB-4704-BC77-E27E221214C4}" srcOrd="1" destOrd="0" presId="urn:microsoft.com/office/officeart/2005/8/layout/lProcess2"/>
    <dgm:cxn modelId="{F23A49DD-4D4B-424E-861F-82C3B9F6B040}" type="presOf" srcId="{945EE232-BD79-4AA6-8887-0D47FD35CD59}" destId="{90B53075-18BD-4A6E-A177-DD27C4153BC3}" srcOrd="0" destOrd="0" presId="urn:microsoft.com/office/officeart/2005/8/layout/lProcess2"/>
    <dgm:cxn modelId="{BECFD6E2-8E91-479D-84F4-7427164E5363}" type="presOf" srcId="{EDFA3763-CC2D-4C2D-BDAF-B591EFDF33F8}" destId="{1C247DE6-A72D-48DC-A690-FBB216086AB0}" srcOrd="0" destOrd="1" presId="urn:microsoft.com/office/officeart/2005/8/layout/lProcess2"/>
    <dgm:cxn modelId="{70D409EA-F744-487C-AECD-94004F007F18}" srcId="{23D7B32E-60E8-4125-A3B1-701E15927F70}" destId="{512C3309-C241-4948-8476-450088A1A717}" srcOrd="1" destOrd="0" parTransId="{EF379C45-216D-4474-81DD-B17D4D677213}" sibTransId="{188FB2FB-4FC7-400E-894F-0922F030F86D}"/>
    <dgm:cxn modelId="{6115BFEF-FA8A-42FE-A261-9D4069C16447}" type="presOf" srcId="{6A574EB5-7B87-439D-9AFB-78C948C8F82A}" destId="{AB7E2319-98D2-4C57-A2F1-62CEF0022678}" srcOrd="0" destOrd="0" presId="urn:microsoft.com/office/officeart/2005/8/layout/lProcess2"/>
    <dgm:cxn modelId="{06AA8FF0-40B1-4C0A-8B67-BF73366CC81E}" srcId="{131DBD12-C2C7-4F5A-B6C7-FEC586DDCE69}" destId="{945EE232-BD79-4AA6-8887-0D47FD35CD59}" srcOrd="1" destOrd="0" parTransId="{0F38BECB-5DA9-4F73-8A66-8558BD3B8BB3}" sibTransId="{D8F31911-D62D-4E12-B2EB-269A2ECBE4EF}"/>
    <dgm:cxn modelId="{9C10E1F1-6E99-44DF-9519-4679DE84E9C8}" srcId="{945EE232-BD79-4AA6-8887-0D47FD35CD59}" destId="{A416BA07-ED90-4B2E-8358-E491F4AA185E}" srcOrd="1" destOrd="0" parTransId="{81677B7A-8174-416E-AF17-D6BD2BF07DDE}" sibTransId="{3591081F-27C4-425C-972F-5C2FC9A24547}"/>
    <dgm:cxn modelId="{9969FEF8-CE7A-4F5C-AE09-7876942B9667}" type="presOf" srcId="{23D7B32E-60E8-4125-A3B1-701E15927F70}" destId="{F07F74F2-E5C8-4137-91AA-98F5D3F52A6D}" srcOrd="0" destOrd="0" presId="urn:microsoft.com/office/officeart/2005/8/layout/lProcess2"/>
    <dgm:cxn modelId="{32433E86-CD36-4D25-8D44-E0E868462D79}" type="presParOf" srcId="{0A01542D-DFA1-4A2F-98D2-790651CFAC42}" destId="{A6011CDE-E1B1-4E33-AF44-BBBFB7424546}" srcOrd="0" destOrd="0" presId="urn:microsoft.com/office/officeart/2005/8/layout/lProcess2"/>
    <dgm:cxn modelId="{EE26AF18-19D3-49D2-AA98-5C88A521F2D2}" type="presParOf" srcId="{A6011CDE-E1B1-4E33-AF44-BBBFB7424546}" destId="{B0E38591-4C4A-4E6D-B6EC-58166F8C8617}" srcOrd="0" destOrd="0" presId="urn:microsoft.com/office/officeart/2005/8/layout/lProcess2"/>
    <dgm:cxn modelId="{35BFF7C1-26F2-4096-859F-6B03CCA5C1DD}" type="presParOf" srcId="{A6011CDE-E1B1-4E33-AF44-BBBFB7424546}" destId="{FDCD2269-02B1-4757-B608-F30FCB4AAAC6}" srcOrd="1" destOrd="0" presId="urn:microsoft.com/office/officeart/2005/8/layout/lProcess2"/>
    <dgm:cxn modelId="{93EE3C50-50BD-4CD4-A126-2867FB9B5778}" type="presParOf" srcId="{A6011CDE-E1B1-4E33-AF44-BBBFB7424546}" destId="{205F45F9-9E52-47D9-9E9E-CA349AE622C5}" srcOrd="2" destOrd="0" presId="urn:microsoft.com/office/officeart/2005/8/layout/lProcess2"/>
    <dgm:cxn modelId="{C88E042B-037F-433B-AAFC-44C59A8D563E}" type="presParOf" srcId="{205F45F9-9E52-47D9-9E9E-CA349AE622C5}" destId="{9998B0B9-9771-4F6A-BF0F-9F446BA6A2CC}" srcOrd="0" destOrd="0" presId="urn:microsoft.com/office/officeart/2005/8/layout/lProcess2"/>
    <dgm:cxn modelId="{9ECE61FF-C53C-4445-B6F6-C6FE5C2D52CB}" type="presParOf" srcId="{9998B0B9-9771-4F6A-BF0F-9F446BA6A2CC}" destId="{1DF64075-6A69-4201-B743-602BF3B308A8}" srcOrd="0" destOrd="0" presId="urn:microsoft.com/office/officeart/2005/8/layout/lProcess2"/>
    <dgm:cxn modelId="{375C24F1-FCD3-4DE5-BFA0-68019923CF24}" type="presParOf" srcId="{9998B0B9-9771-4F6A-BF0F-9F446BA6A2CC}" destId="{F0E74D1E-C118-45C7-899C-B60DACA4C4A4}" srcOrd="1" destOrd="0" presId="urn:microsoft.com/office/officeart/2005/8/layout/lProcess2"/>
    <dgm:cxn modelId="{B3D54547-E34E-490A-8757-09E5A62901C7}" type="presParOf" srcId="{9998B0B9-9771-4F6A-BF0F-9F446BA6A2CC}" destId="{16939C78-0588-4E78-898A-60137EA503AF}" srcOrd="2" destOrd="0" presId="urn:microsoft.com/office/officeart/2005/8/layout/lProcess2"/>
    <dgm:cxn modelId="{3AAA570A-2C98-4036-AA95-18A7964C2F36}" type="presParOf" srcId="{0A01542D-DFA1-4A2F-98D2-790651CFAC42}" destId="{3277F3D6-CEB9-4942-963F-4268977D072E}" srcOrd="1" destOrd="0" presId="urn:microsoft.com/office/officeart/2005/8/layout/lProcess2"/>
    <dgm:cxn modelId="{5C5707A3-2077-4638-909C-41D496C34FF6}" type="presParOf" srcId="{0A01542D-DFA1-4A2F-98D2-790651CFAC42}" destId="{94F0B375-5FEE-44FD-84CF-D273C826D217}" srcOrd="2" destOrd="0" presId="urn:microsoft.com/office/officeart/2005/8/layout/lProcess2"/>
    <dgm:cxn modelId="{3A0DB676-85ED-4B7A-B206-CF7E2583D676}" type="presParOf" srcId="{94F0B375-5FEE-44FD-84CF-D273C826D217}" destId="{C595E1A6-7D6B-4805-B70C-89209D49C6EF}" srcOrd="0" destOrd="0" presId="urn:microsoft.com/office/officeart/2005/8/layout/lProcess2"/>
    <dgm:cxn modelId="{25E9CF15-B283-4A39-BE32-5A40948F88EE}" type="presParOf" srcId="{94F0B375-5FEE-44FD-84CF-D273C826D217}" destId="{88D5C44E-5D7F-4760-A903-28EE931F5A74}" srcOrd="1" destOrd="0" presId="urn:microsoft.com/office/officeart/2005/8/layout/lProcess2"/>
    <dgm:cxn modelId="{4E1FE0D9-609E-4F50-BE43-3041DA502AF7}" type="presParOf" srcId="{94F0B375-5FEE-44FD-84CF-D273C826D217}" destId="{833CA429-7474-4002-A319-52E4E771796B}" srcOrd="2" destOrd="0" presId="urn:microsoft.com/office/officeart/2005/8/layout/lProcess2"/>
    <dgm:cxn modelId="{C3495FE2-6D8E-456E-9951-B5043AD5A6F1}" type="presParOf" srcId="{833CA429-7474-4002-A319-52E4E771796B}" destId="{470BE3EB-5864-49EB-8CBA-A5803D6F0A2F}" srcOrd="0" destOrd="0" presId="urn:microsoft.com/office/officeart/2005/8/layout/lProcess2"/>
    <dgm:cxn modelId="{25C952E9-60B2-455A-8D87-0CFE0ACB90A7}" type="presParOf" srcId="{470BE3EB-5864-49EB-8CBA-A5803D6F0A2F}" destId="{AB7E2319-98D2-4C57-A2F1-62CEF0022678}" srcOrd="0" destOrd="0" presId="urn:microsoft.com/office/officeart/2005/8/layout/lProcess2"/>
    <dgm:cxn modelId="{3F7DCF56-D59D-488D-AAEE-6396D4B4D82B}" type="presParOf" srcId="{470BE3EB-5864-49EB-8CBA-A5803D6F0A2F}" destId="{7E556CDB-D614-424E-927A-E8023231B897}" srcOrd="1" destOrd="0" presId="urn:microsoft.com/office/officeart/2005/8/layout/lProcess2"/>
    <dgm:cxn modelId="{0622BD6A-819E-473B-AA4A-511132C7AEA7}" type="presParOf" srcId="{470BE3EB-5864-49EB-8CBA-A5803D6F0A2F}" destId="{F07F74F2-E5C8-4137-91AA-98F5D3F52A6D}" srcOrd="2" destOrd="0" presId="urn:microsoft.com/office/officeart/2005/8/layout/lProcess2"/>
    <dgm:cxn modelId="{939EEA09-B4CD-4DFA-8DE1-61EDBF227135}" type="presParOf" srcId="{0A01542D-DFA1-4A2F-98D2-790651CFAC42}" destId="{DAB99A00-3905-4B92-9398-A74D0C7F10BD}" srcOrd="3" destOrd="0" presId="urn:microsoft.com/office/officeart/2005/8/layout/lProcess2"/>
    <dgm:cxn modelId="{E65B9719-73E8-49C3-B202-E7C4997DEE1E}" type="presParOf" srcId="{0A01542D-DFA1-4A2F-98D2-790651CFAC42}" destId="{577AD5AB-C972-4C70-AB7C-690D271ED4C3}" srcOrd="4" destOrd="0" presId="urn:microsoft.com/office/officeart/2005/8/layout/lProcess2"/>
    <dgm:cxn modelId="{469CEB9A-EC3F-4804-A63B-C9377A08F289}" type="presParOf" srcId="{577AD5AB-C972-4C70-AB7C-690D271ED4C3}" destId="{FEBC6291-31A6-4EB8-9D00-A0164E55562A}" srcOrd="0" destOrd="0" presId="urn:microsoft.com/office/officeart/2005/8/layout/lProcess2"/>
    <dgm:cxn modelId="{2A5CF4E6-AF29-4920-A903-5832AF3610F4}" type="presParOf" srcId="{577AD5AB-C972-4C70-AB7C-690D271ED4C3}" destId="{F41ED15C-43AB-4704-BC77-E27E221214C4}" srcOrd="1" destOrd="0" presId="urn:microsoft.com/office/officeart/2005/8/layout/lProcess2"/>
    <dgm:cxn modelId="{A5A4E997-F87B-4DC5-88B0-DF994DD36AEB}" type="presParOf" srcId="{577AD5AB-C972-4C70-AB7C-690D271ED4C3}" destId="{D5804AE3-0073-4E5D-A0C7-CA93F1758736}" srcOrd="2" destOrd="0" presId="urn:microsoft.com/office/officeart/2005/8/layout/lProcess2"/>
    <dgm:cxn modelId="{CD084B82-0AA4-494B-9A29-77641BF827EA}" type="presParOf" srcId="{D5804AE3-0073-4E5D-A0C7-CA93F1758736}" destId="{6726CA33-DB27-49AD-A825-B855E5B091E6}" srcOrd="0" destOrd="0" presId="urn:microsoft.com/office/officeart/2005/8/layout/lProcess2"/>
    <dgm:cxn modelId="{CD4977D7-7E74-431F-A819-2F99B0287D37}" type="presParOf" srcId="{6726CA33-DB27-49AD-A825-B855E5B091E6}" destId="{1C247DE6-A72D-48DC-A690-FBB216086AB0}" srcOrd="0" destOrd="0" presId="urn:microsoft.com/office/officeart/2005/8/layout/lProcess2"/>
    <dgm:cxn modelId="{CF9FE2C2-9882-4B53-B8FB-B01B58EB4D00}" type="presParOf" srcId="{6726CA33-DB27-49AD-A825-B855E5B091E6}" destId="{44A9B752-61D4-43FB-9D6E-325F051AE0F9}" srcOrd="1" destOrd="0" presId="urn:microsoft.com/office/officeart/2005/8/layout/lProcess2"/>
    <dgm:cxn modelId="{1EDCFE8A-13FD-4CF6-8DB5-35ABDFFB594D}" type="presParOf" srcId="{6726CA33-DB27-49AD-A825-B855E5B091E6}" destId="{90B53075-18BD-4A6E-A177-DD27C4153BC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1B1A52-F64E-4ADA-B8B9-DCEFA3C0763D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b-NO"/>
        </a:p>
      </dgm:t>
    </dgm:pt>
    <dgm:pt modelId="{0E99CA82-350E-491B-B426-ABEC52B28F46}">
      <dgm:prSet/>
      <dgm:spPr/>
      <dgm:t>
        <a:bodyPr/>
        <a:lstStyle/>
        <a:p>
          <a:r>
            <a:rPr lang="en-US" dirty="0" err="1"/>
            <a:t>Hvordan</a:t>
          </a:r>
          <a:r>
            <a:rPr lang="en-US" dirty="0"/>
            <a:t> man </a:t>
          </a:r>
          <a:r>
            <a:rPr lang="en-US" dirty="0" err="1"/>
            <a:t>budsjetterer</a:t>
          </a:r>
          <a:r>
            <a:rPr lang="en-US" dirty="0"/>
            <a:t> BOA-</a:t>
          </a:r>
          <a:r>
            <a:rPr lang="en-US" dirty="0" err="1"/>
            <a:t>Sentre</a:t>
          </a:r>
          <a:r>
            <a:rPr lang="en-US" dirty="0"/>
            <a:t> er </a:t>
          </a:r>
          <a:r>
            <a:rPr lang="en-US" dirty="0" err="1"/>
            <a:t>avhengig</a:t>
          </a:r>
          <a:r>
            <a:rPr lang="en-US" dirty="0"/>
            <a:t> av </a:t>
          </a:r>
          <a:r>
            <a:rPr lang="en-US" dirty="0" err="1"/>
            <a:t>hvilken</a:t>
          </a:r>
          <a:r>
            <a:rPr lang="en-US" dirty="0"/>
            <a:t> </a:t>
          </a:r>
          <a:r>
            <a:rPr lang="en-US" dirty="0" err="1"/>
            <a:t>prosjektstruktur</a:t>
          </a:r>
          <a:r>
            <a:rPr lang="en-US" dirty="0"/>
            <a:t> man </a:t>
          </a:r>
          <a:r>
            <a:rPr lang="en-US" dirty="0" err="1"/>
            <a:t>har</a:t>
          </a:r>
          <a:r>
            <a:rPr lang="en-US" dirty="0"/>
            <a:t> </a:t>
          </a:r>
          <a:r>
            <a:rPr lang="en-US" dirty="0" err="1"/>
            <a:t>valgt</a:t>
          </a:r>
          <a:endParaRPr lang="nb-NO" dirty="0"/>
        </a:p>
      </dgm:t>
    </dgm:pt>
    <dgm:pt modelId="{45D8C93F-FECB-4D94-A37F-5EC8FDB9C62C}" type="parTrans" cxnId="{D316817A-5E84-430B-98B7-2212ED833EFE}">
      <dgm:prSet/>
      <dgm:spPr/>
      <dgm:t>
        <a:bodyPr/>
        <a:lstStyle/>
        <a:p>
          <a:endParaRPr lang="nb-NO"/>
        </a:p>
      </dgm:t>
    </dgm:pt>
    <dgm:pt modelId="{5C30892C-000E-44B5-8469-875F8E8A3B56}" type="sibTrans" cxnId="{D316817A-5E84-430B-98B7-2212ED833EFE}">
      <dgm:prSet/>
      <dgm:spPr/>
      <dgm:t>
        <a:bodyPr/>
        <a:lstStyle/>
        <a:p>
          <a:endParaRPr lang="nb-NO"/>
        </a:p>
      </dgm:t>
    </dgm:pt>
    <dgm:pt modelId="{27483D58-5ECB-4188-BB73-58236BDD41A3}">
      <dgm:prSet/>
      <dgm:spPr/>
      <dgm:t>
        <a:bodyPr/>
        <a:lstStyle/>
        <a:p>
          <a:r>
            <a:rPr lang="en-US" sz="3600" dirty="0" err="1"/>
            <a:t>Nytt</a:t>
          </a:r>
          <a:r>
            <a:rPr lang="en-US" sz="3600" dirty="0"/>
            <a:t> </a:t>
          </a:r>
          <a:r>
            <a:rPr lang="en-US" sz="3600" dirty="0" err="1"/>
            <a:t>delprosjekt</a:t>
          </a:r>
          <a:r>
            <a:rPr lang="en-US" sz="3600" dirty="0"/>
            <a:t> </a:t>
          </a:r>
          <a:endParaRPr lang="nb-NO" sz="3600" dirty="0"/>
        </a:p>
      </dgm:t>
    </dgm:pt>
    <dgm:pt modelId="{ADB412D4-421E-49C8-873F-3E238674E60B}" type="parTrans" cxnId="{EB4FC0B9-C317-4527-9FDF-86EB9DB72EEA}">
      <dgm:prSet/>
      <dgm:spPr/>
      <dgm:t>
        <a:bodyPr/>
        <a:lstStyle/>
        <a:p>
          <a:endParaRPr lang="nb-NO"/>
        </a:p>
      </dgm:t>
    </dgm:pt>
    <dgm:pt modelId="{881E8C5E-2040-4D7F-AF43-068D69435AC7}" type="sibTrans" cxnId="{EB4FC0B9-C317-4527-9FDF-86EB9DB72EEA}">
      <dgm:prSet/>
      <dgm:spPr/>
      <dgm:t>
        <a:bodyPr/>
        <a:lstStyle/>
        <a:p>
          <a:endParaRPr lang="nb-NO"/>
        </a:p>
      </dgm:t>
    </dgm:pt>
    <dgm:pt modelId="{D6E2AF54-71CF-458F-9580-78838B7762B5}">
      <dgm:prSet custT="1"/>
      <dgm:spPr/>
      <dgm:t>
        <a:bodyPr/>
        <a:lstStyle/>
        <a:p>
          <a:r>
            <a:rPr lang="en-US" sz="2000" dirty="0" err="1"/>
            <a:t>Budsjetterer</a:t>
          </a:r>
          <a:r>
            <a:rPr lang="en-US" sz="2000" dirty="0"/>
            <a:t> </a:t>
          </a:r>
          <a:r>
            <a:rPr lang="en-US" sz="2000" dirty="0" err="1"/>
            <a:t>ved</a:t>
          </a:r>
          <a:r>
            <a:rPr lang="en-US" sz="2000" dirty="0"/>
            <a:t> </a:t>
          </a:r>
          <a:r>
            <a:rPr lang="en-US" sz="2000" dirty="0" err="1"/>
            <a:t>hjelp</a:t>
          </a:r>
          <a:r>
            <a:rPr lang="en-US" sz="2000" dirty="0"/>
            <a:t> av </a:t>
          </a:r>
          <a:r>
            <a:rPr lang="en-US" sz="2000" dirty="0" err="1"/>
            <a:t>finansieringsrunder</a:t>
          </a:r>
          <a:endParaRPr lang="nb-NO" sz="2000" dirty="0"/>
        </a:p>
      </dgm:t>
    </dgm:pt>
    <dgm:pt modelId="{3AF0E5F9-2C78-4D1A-B69A-709B0F3D8D3F}" type="parTrans" cxnId="{8CFA69C9-0D73-4F1D-80AD-FFF35AF9D7FB}">
      <dgm:prSet/>
      <dgm:spPr/>
      <dgm:t>
        <a:bodyPr/>
        <a:lstStyle/>
        <a:p>
          <a:endParaRPr lang="nb-NO"/>
        </a:p>
      </dgm:t>
    </dgm:pt>
    <dgm:pt modelId="{17D04C40-AE49-4FB7-BB2D-5C38C3A02BA2}" type="sibTrans" cxnId="{8CFA69C9-0D73-4F1D-80AD-FFF35AF9D7FB}">
      <dgm:prSet/>
      <dgm:spPr/>
      <dgm:t>
        <a:bodyPr/>
        <a:lstStyle/>
        <a:p>
          <a:endParaRPr lang="nb-NO"/>
        </a:p>
      </dgm:t>
    </dgm:pt>
    <dgm:pt modelId="{605B812B-8064-48CC-8A7C-7D2F4B0ADEC2}">
      <dgm:prSet/>
      <dgm:spPr/>
      <dgm:t>
        <a:bodyPr/>
        <a:lstStyle/>
        <a:p>
          <a:r>
            <a:rPr lang="en-US" sz="3600" dirty="0" err="1"/>
            <a:t>Løpende</a:t>
          </a:r>
          <a:r>
            <a:rPr lang="en-US" sz="3600" dirty="0"/>
            <a:t> </a:t>
          </a:r>
          <a:r>
            <a:rPr lang="en-US" sz="3600" dirty="0" err="1"/>
            <a:t>prosjekt</a:t>
          </a:r>
          <a:endParaRPr lang="nb-NO" sz="3600" dirty="0"/>
        </a:p>
      </dgm:t>
    </dgm:pt>
    <dgm:pt modelId="{FF6CCFB8-3C7E-48DA-8268-DD469CEFE39E}" type="parTrans" cxnId="{960AF811-FF4F-4A26-8BD0-A2AFFB65A490}">
      <dgm:prSet/>
      <dgm:spPr/>
      <dgm:t>
        <a:bodyPr/>
        <a:lstStyle/>
        <a:p>
          <a:endParaRPr lang="nb-NO"/>
        </a:p>
      </dgm:t>
    </dgm:pt>
    <dgm:pt modelId="{F0442767-FDE1-4912-8074-0C6C6FD7D20E}" type="sibTrans" cxnId="{960AF811-FF4F-4A26-8BD0-A2AFFB65A490}">
      <dgm:prSet/>
      <dgm:spPr/>
      <dgm:t>
        <a:bodyPr/>
        <a:lstStyle/>
        <a:p>
          <a:endParaRPr lang="nb-NO"/>
        </a:p>
      </dgm:t>
    </dgm:pt>
    <dgm:pt modelId="{B291AF90-097B-440F-A89F-3224E37D0063}">
      <dgm:prSet custT="1"/>
      <dgm:spPr/>
      <dgm:t>
        <a:bodyPr/>
        <a:lstStyle/>
        <a:p>
          <a:r>
            <a:rPr lang="en-US" sz="2000" dirty="0" err="1"/>
            <a:t>Budsjetterer</a:t>
          </a:r>
          <a:r>
            <a:rPr lang="en-US" sz="2000" dirty="0"/>
            <a:t> </a:t>
          </a:r>
          <a:r>
            <a:rPr lang="en-US" sz="2000" dirty="0" err="1"/>
            <a:t>ved</a:t>
          </a:r>
          <a:r>
            <a:rPr lang="en-US" sz="2000" dirty="0"/>
            <a:t> </a:t>
          </a:r>
          <a:r>
            <a:rPr lang="en-US" sz="2000" dirty="0" err="1"/>
            <a:t>hjelp</a:t>
          </a:r>
          <a:r>
            <a:rPr lang="en-US" sz="2000" dirty="0"/>
            <a:t> av </a:t>
          </a:r>
          <a:r>
            <a:rPr lang="en-US" sz="2000" dirty="0" err="1"/>
            <a:t>finansieringsrunder</a:t>
          </a:r>
          <a:endParaRPr lang="nb-NO" sz="2000" dirty="0"/>
        </a:p>
      </dgm:t>
    </dgm:pt>
    <dgm:pt modelId="{F8741431-790C-456D-9364-8EA33CDEA594}" type="parTrans" cxnId="{AB91A6D3-BD66-42FD-9E6A-BB33A989D692}">
      <dgm:prSet/>
      <dgm:spPr/>
      <dgm:t>
        <a:bodyPr/>
        <a:lstStyle/>
        <a:p>
          <a:endParaRPr lang="nb-NO"/>
        </a:p>
      </dgm:t>
    </dgm:pt>
    <dgm:pt modelId="{7441FDD9-85E2-4F96-AFE6-969D6B76CE24}" type="sibTrans" cxnId="{AB91A6D3-BD66-42FD-9E6A-BB33A989D692}">
      <dgm:prSet/>
      <dgm:spPr/>
      <dgm:t>
        <a:bodyPr/>
        <a:lstStyle/>
        <a:p>
          <a:endParaRPr lang="nb-NO"/>
        </a:p>
      </dgm:t>
    </dgm:pt>
    <dgm:pt modelId="{C89A7446-A6CB-449A-B786-6808E3C5B5FA}">
      <dgm:prSet custT="1"/>
      <dgm:spPr/>
      <dgm:t>
        <a:bodyPr/>
        <a:lstStyle/>
        <a:p>
          <a:r>
            <a:rPr lang="en-US" sz="3600" dirty="0" err="1"/>
            <a:t>Nytt</a:t>
          </a:r>
          <a:r>
            <a:rPr lang="en-US" sz="3600" dirty="0"/>
            <a:t> </a:t>
          </a:r>
          <a:r>
            <a:rPr lang="en-US" sz="3600" dirty="0" err="1"/>
            <a:t>prosjekt</a:t>
          </a:r>
          <a:endParaRPr lang="nb-NO" sz="3600" dirty="0"/>
        </a:p>
      </dgm:t>
    </dgm:pt>
    <dgm:pt modelId="{9724F552-8861-47F9-8E86-16294D66C2F9}" type="parTrans" cxnId="{8F244591-0A58-4914-8429-1D835218EEA1}">
      <dgm:prSet/>
      <dgm:spPr/>
      <dgm:t>
        <a:bodyPr/>
        <a:lstStyle/>
        <a:p>
          <a:endParaRPr lang="nb-NO"/>
        </a:p>
      </dgm:t>
    </dgm:pt>
    <dgm:pt modelId="{9A494017-E9E6-4B8C-BEE7-038607463161}" type="sibTrans" cxnId="{8F244591-0A58-4914-8429-1D835218EEA1}">
      <dgm:prSet/>
      <dgm:spPr/>
      <dgm:t>
        <a:bodyPr/>
        <a:lstStyle/>
        <a:p>
          <a:endParaRPr lang="nb-NO"/>
        </a:p>
      </dgm:t>
    </dgm:pt>
    <dgm:pt modelId="{8EAC787D-C32E-40D6-8F7E-F79881108D90}">
      <dgm:prSet custT="1"/>
      <dgm:spPr/>
      <dgm:t>
        <a:bodyPr/>
        <a:lstStyle/>
        <a:p>
          <a:r>
            <a:rPr lang="en-US" sz="2000" dirty="0"/>
            <a:t>Kan </a:t>
          </a:r>
          <a:r>
            <a:rPr lang="en-US" sz="2000" dirty="0" err="1"/>
            <a:t>budsjettere</a:t>
          </a:r>
          <a:r>
            <a:rPr lang="en-US" sz="2000" dirty="0"/>
            <a:t> </a:t>
          </a:r>
          <a:r>
            <a:rPr lang="en-US" sz="2000" dirty="0" err="1"/>
            <a:t>som</a:t>
          </a:r>
          <a:r>
            <a:rPr lang="en-US" sz="2000" dirty="0"/>
            <a:t> </a:t>
          </a:r>
          <a:r>
            <a:rPr lang="en-US" sz="2000" dirty="0" err="1"/>
            <a:t>vanlig</a:t>
          </a:r>
          <a:r>
            <a:rPr lang="en-US" sz="2000" dirty="0"/>
            <a:t> </a:t>
          </a:r>
          <a:r>
            <a:rPr lang="en-US" sz="2000" dirty="0" err="1"/>
            <a:t>ved</a:t>
          </a:r>
          <a:r>
            <a:rPr lang="en-US" sz="2000" dirty="0"/>
            <a:t> BOA-</a:t>
          </a:r>
          <a:r>
            <a:rPr lang="en-US" sz="2000" dirty="0" err="1"/>
            <a:t>prosjekter</a:t>
          </a:r>
          <a:endParaRPr lang="nb-NO" sz="2000" dirty="0"/>
        </a:p>
      </dgm:t>
    </dgm:pt>
    <dgm:pt modelId="{4F17FC8D-3A8B-4893-9FB8-3065AAF5D407}" type="parTrans" cxnId="{EFBF4DF0-7E1F-42B2-A221-C8E38C7E70A6}">
      <dgm:prSet/>
      <dgm:spPr/>
      <dgm:t>
        <a:bodyPr/>
        <a:lstStyle/>
        <a:p>
          <a:endParaRPr lang="nb-NO"/>
        </a:p>
      </dgm:t>
    </dgm:pt>
    <dgm:pt modelId="{A95794B8-A95A-46B9-961D-CEA57E8CED54}" type="sibTrans" cxnId="{EFBF4DF0-7E1F-42B2-A221-C8E38C7E70A6}">
      <dgm:prSet/>
      <dgm:spPr/>
      <dgm:t>
        <a:bodyPr/>
        <a:lstStyle/>
        <a:p>
          <a:endParaRPr lang="nb-NO"/>
        </a:p>
      </dgm:t>
    </dgm:pt>
    <dgm:pt modelId="{9F1B2344-A59F-4F35-9754-CF34638CE9FF}" type="pres">
      <dgm:prSet presAssocID="{0E1B1A52-F64E-4ADA-B8B9-DCEFA3C0763D}" presName="Name0" presStyleCnt="0">
        <dgm:presLayoutVars>
          <dgm:dir/>
          <dgm:animLvl val="lvl"/>
          <dgm:resizeHandles val="exact"/>
        </dgm:presLayoutVars>
      </dgm:prSet>
      <dgm:spPr/>
    </dgm:pt>
    <dgm:pt modelId="{B7D9D559-DECB-40EF-BEAE-55FAF630F11E}" type="pres">
      <dgm:prSet presAssocID="{0E99CA82-350E-491B-B426-ABEC52B28F46}" presName="boxAndChildren" presStyleCnt="0"/>
      <dgm:spPr/>
    </dgm:pt>
    <dgm:pt modelId="{CD2FC6A9-AFDD-4E82-B7C9-EE7300130A17}" type="pres">
      <dgm:prSet presAssocID="{0E99CA82-350E-491B-B426-ABEC52B28F46}" presName="parentTextBox" presStyleLbl="node1" presStyleIdx="0" presStyleCnt="1"/>
      <dgm:spPr/>
    </dgm:pt>
    <dgm:pt modelId="{58DD5C1E-1291-44B8-9CE9-B491433F0B3B}" type="pres">
      <dgm:prSet presAssocID="{0E99CA82-350E-491B-B426-ABEC52B28F46}" presName="entireBox" presStyleLbl="node1" presStyleIdx="0" presStyleCnt="1"/>
      <dgm:spPr/>
    </dgm:pt>
    <dgm:pt modelId="{BD705FC9-293B-42B8-A989-446D5B5F0E49}" type="pres">
      <dgm:prSet presAssocID="{0E99CA82-350E-491B-B426-ABEC52B28F46}" presName="descendantBox" presStyleCnt="0"/>
      <dgm:spPr/>
    </dgm:pt>
    <dgm:pt modelId="{7EF94AB4-9D36-4691-A92A-7E2EBC9ACAE7}" type="pres">
      <dgm:prSet presAssocID="{605B812B-8064-48CC-8A7C-7D2F4B0ADEC2}" presName="childTextBox" presStyleLbl="fgAccFollowNode1" presStyleIdx="0" presStyleCnt="3">
        <dgm:presLayoutVars>
          <dgm:bulletEnabled val="1"/>
        </dgm:presLayoutVars>
      </dgm:prSet>
      <dgm:spPr/>
    </dgm:pt>
    <dgm:pt modelId="{D8FA7161-7C8F-48A6-8AC2-6C2415535973}" type="pres">
      <dgm:prSet presAssocID="{27483D58-5ECB-4188-BB73-58236BDD41A3}" presName="childTextBox" presStyleLbl="fgAccFollowNode1" presStyleIdx="1" presStyleCnt="3">
        <dgm:presLayoutVars>
          <dgm:bulletEnabled val="1"/>
        </dgm:presLayoutVars>
      </dgm:prSet>
      <dgm:spPr/>
    </dgm:pt>
    <dgm:pt modelId="{65C3D2AD-3730-4AE7-9400-FABDD52585ED}" type="pres">
      <dgm:prSet presAssocID="{C89A7446-A6CB-449A-B786-6808E3C5B5FA}" presName="childTextBox" presStyleLbl="fgAccFollowNode1" presStyleIdx="2" presStyleCnt="3">
        <dgm:presLayoutVars>
          <dgm:bulletEnabled val="1"/>
        </dgm:presLayoutVars>
      </dgm:prSet>
      <dgm:spPr/>
    </dgm:pt>
  </dgm:ptLst>
  <dgm:cxnLst>
    <dgm:cxn modelId="{960AF811-FF4F-4A26-8BD0-A2AFFB65A490}" srcId="{0E99CA82-350E-491B-B426-ABEC52B28F46}" destId="{605B812B-8064-48CC-8A7C-7D2F4B0ADEC2}" srcOrd="0" destOrd="0" parTransId="{FF6CCFB8-3C7E-48DA-8268-DD469CEFE39E}" sibTransId="{F0442767-FDE1-4912-8074-0C6C6FD7D20E}"/>
    <dgm:cxn modelId="{D9959648-45A9-4502-91F1-4DD5C17B0F2A}" type="presOf" srcId="{8EAC787D-C32E-40D6-8F7E-F79881108D90}" destId="{65C3D2AD-3730-4AE7-9400-FABDD52585ED}" srcOrd="0" destOrd="1" presId="urn:microsoft.com/office/officeart/2005/8/layout/process4"/>
    <dgm:cxn modelId="{25E39D48-A822-4F09-A2F4-9781E731352F}" type="presOf" srcId="{C89A7446-A6CB-449A-B786-6808E3C5B5FA}" destId="{65C3D2AD-3730-4AE7-9400-FABDD52585ED}" srcOrd="0" destOrd="0" presId="urn:microsoft.com/office/officeart/2005/8/layout/process4"/>
    <dgm:cxn modelId="{D316817A-5E84-430B-98B7-2212ED833EFE}" srcId="{0E1B1A52-F64E-4ADA-B8B9-DCEFA3C0763D}" destId="{0E99CA82-350E-491B-B426-ABEC52B28F46}" srcOrd="0" destOrd="0" parTransId="{45D8C93F-FECB-4D94-A37F-5EC8FDB9C62C}" sibTransId="{5C30892C-000E-44B5-8469-875F8E8A3B56}"/>
    <dgm:cxn modelId="{FB972783-090F-49FD-8F2B-A33AD8074A76}" type="presOf" srcId="{0E99CA82-350E-491B-B426-ABEC52B28F46}" destId="{CD2FC6A9-AFDD-4E82-B7C9-EE7300130A17}" srcOrd="0" destOrd="0" presId="urn:microsoft.com/office/officeart/2005/8/layout/process4"/>
    <dgm:cxn modelId="{8F244591-0A58-4914-8429-1D835218EEA1}" srcId="{0E99CA82-350E-491B-B426-ABEC52B28F46}" destId="{C89A7446-A6CB-449A-B786-6808E3C5B5FA}" srcOrd="2" destOrd="0" parTransId="{9724F552-8861-47F9-8E86-16294D66C2F9}" sibTransId="{9A494017-E9E6-4B8C-BEE7-038607463161}"/>
    <dgm:cxn modelId="{98EE3893-4B7D-4E36-93ED-6F008CF6A509}" type="presOf" srcId="{605B812B-8064-48CC-8A7C-7D2F4B0ADEC2}" destId="{7EF94AB4-9D36-4691-A92A-7E2EBC9ACAE7}" srcOrd="0" destOrd="0" presId="urn:microsoft.com/office/officeart/2005/8/layout/process4"/>
    <dgm:cxn modelId="{EB4FC0B9-C317-4527-9FDF-86EB9DB72EEA}" srcId="{0E99CA82-350E-491B-B426-ABEC52B28F46}" destId="{27483D58-5ECB-4188-BB73-58236BDD41A3}" srcOrd="1" destOrd="0" parTransId="{ADB412D4-421E-49C8-873F-3E238674E60B}" sibTransId="{881E8C5E-2040-4D7F-AF43-068D69435AC7}"/>
    <dgm:cxn modelId="{AEAF2DC2-E415-4EE2-A755-38E2E5F3DF53}" type="presOf" srcId="{D6E2AF54-71CF-458F-9580-78838B7762B5}" destId="{D8FA7161-7C8F-48A6-8AC2-6C2415535973}" srcOrd="0" destOrd="1" presId="urn:microsoft.com/office/officeart/2005/8/layout/process4"/>
    <dgm:cxn modelId="{8CFA69C9-0D73-4F1D-80AD-FFF35AF9D7FB}" srcId="{27483D58-5ECB-4188-BB73-58236BDD41A3}" destId="{D6E2AF54-71CF-458F-9580-78838B7762B5}" srcOrd="0" destOrd="0" parTransId="{3AF0E5F9-2C78-4D1A-B69A-709B0F3D8D3F}" sibTransId="{17D04C40-AE49-4FB7-BB2D-5C38C3A02BA2}"/>
    <dgm:cxn modelId="{396D48CB-EC35-4724-94AB-8C0EF7812DEC}" type="presOf" srcId="{0E99CA82-350E-491B-B426-ABEC52B28F46}" destId="{58DD5C1E-1291-44B8-9CE9-B491433F0B3B}" srcOrd="1" destOrd="0" presId="urn:microsoft.com/office/officeart/2005/8/layout/process4"/>
    <dgm:cxn modelId="{3CA2C0CF-0D87-4FAB-9FBC-48264EDC0B54}" type="presOf" srcId="{0E1B1A52-F64E-4ADA-B8B9-DCEFA3C0763D}" destId="{9F1B2344-A59F-4F35-9754-CF34638CE9FF}" srcOrd="0" destOrd="0" presId="urn:microsoft.com/office/officeart/2005/8/layout/process4"/>
    <dgm:cxn modelId="{AB91A6D3-BD66-42FD-9E6A-BB33A989D692}" srcId="{605B812B-8064-48CC-8A7C-7D2F4B0ADEC2}" destId="{B291AF90-097B-440F-A89F-3224E37D0063}" srcOrd="0" destOrd="0" parTransId="{F8741431-790C-456D-9364-8EA33CDEA594}" sibTransId="{7441FDD9-85E2-4F96-AFE6-969D6B76CE24}"/>
    <dgm:cxn modelId="{EFBF4DF0-7E1F-42B2-A221-C8E38C7E70A6}" srcId="{C89A7446-A6CB-449A-B786-6808E3C5B5FA}" destId="{8EAC787D-C32E-40D6-8F7E-F79881108D90}" srcOrd="0" destOrd="0" parTransId="{4F17FC8D-3A8B-4893-9FB8-3065AAF5D407}" sibTransId="{A95794B8-A95A-46B9-961D-CEA57E8CED54}"/>
    <dgm:cxn modelId="{B7AC4DF9-A083-443F-AC53-D01C108404FF}" type="presOf" srcId="{B291AF90-097B-440F-A89F-3224E37D0063}" destId="{7EF94AB4-9D36-4691-A92A-7E2EBC9ACAE7}" srcOrd="0" destOrd="1" presId="urn:microsoft.com/office/officeart/2005/8/layout/process4"/>
    <dgm:cxn modelId="{B69B46FC-CE83-4E34-96AD-CF4E1676A6E9}" type="presOf" srcId="{27483D58-5ECB-4188-BB73-58236BDD41A3}" destId="{D8FA7161-7C8F-48A6-8AC2-6C2415535973}" srcOrd="0" destOrd="0" presId="urn:microsoft.com/office/officeart/2005/8/layout/process4"/>
    <dgm:cxn modelId="{272D65E3-B23E-43A3-8D44-74E69D0E890D}" type="presParOf" srcId="{9F1B2344-A59F-4F35-9754-CF34638CE9FF}" destId="{B7D9D559-DECB-40EF-BEAE-55FAF630F11E}" srcOrd="0" destOrd="0" presId="urn:microsoft.com/office/officeart/2005/8/layout/process4"/>
    <dgm:cxn modelId="{28F5E208-326C-4877-B956-E5486DBDD5B7}" type="presParOf" srcId="{B7D9D559-DECB-40EF-BEAE-55FAF630F11E}" destId="{CD2FC6A9-AFDD-4E82-B7C9-EE7300130A17}" srcOrd="0" destOrd="0" presId="urn:microsoft.com/office/officeart/2005/8/layout/process4"/>
    <dgm:cxn modelId="{511A8103-3530-4172-8484-B708393EA554}" type="presParOf" srcId="{B7D9D559-DECB-40EF-BEAE-55FAF630F11E}" destId="{58DD5C1E-1291-44B8-9CE9-B491433F0B3B}" srcOrd="1" destOrd="0" presId="urn:microsoft.com/office/officeart/2005/8/layout/process4"/>
    <dgm:cxn modelId="{89020703-0B0C-473F-AD27-FD810A215315}" type="presParOf" srcId="{B7D9D559-DECB-40EF-BEAE-55FAF630F11E}" destId="{BD705FC9-293B-42B8-A989-446D5B5F0E49}" srcOrd="2" destOrd="0" presId="urn:microsoft.com/office/officeart/2005/8/layout/process4"/>
    <dgm:cxn modelId="{C86024FD-13B6-49E2-AD33-487B6C6D4C81}" type="presParOf" srcId="{BD705FC9-293B-42B8-A989-446D5B5F0E49}" destId="{7EF94AB4-9D36-4691-A92A-7E2EBC9ACAE7}" srcOrd="0" destOrd="0" presId="urn:microsoft.com/office/officeart/2005/8/layout/process4"/>
    <dgm:cxn modelId="{631C289C-ED72-48DB-BD00-F0741353EA6C}" type="presParOf" srcId="{BD705FC9-293B-42B8-A989-446D5B5F0E49}" destId="{D8FA7161-7C8F-48A6-8AC2-6C2415535973}" srcOrd="1" destOrd="0" presId="urn:microsoft.com/office/officeart/2005/8/layout/process4"/>
    <dgm:cxn modelId="{66AD520C-938A-4D02-A5F3-0029FBE317BC}" type="presParOf" srcId="{BD705FC9-293B-42B8-A989-446D5B5F0E49}" destId="{65C3D2AD-3730-4AE7-9400-FABDD52585ED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454E0D-0C54-4568-BB92-429D3595CAD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b-NO"/>
        </a:p>
      </dgm:t>
    </dgm:pt>
    <dgm:pt modelId="{FCD70B83-3DD6-4574-B5F4-A603CF857192}">
      <dgm:prSet/>
      <dgm:spPr/>
      <dgm:t>
        <a:bodyPr/>
        <a:lstStyle/>
        <a:p>
          <a:r>
            <a:rPr lang="en-US" dirty="0"/>
            <a:t>Binder </a:t>
          </a:r>
          <a:r>
            <a:rPr lang="en-US" dirty="0" err="1"/>
            <a:t>sammen</a:t>
          </a:r>
          <a:r>
            <a:rPr lang="en-US" dirty="0"/>
            <a:t> </a:t>
          </a:r>
          <a:r>
            <a:rPr lang="en-US" dirty="0" err="1"/>
            <a:t>inntekter</a:t>
          </a:r>
          <a:r>
            <a:rPr lang="en-US" dirty="0"/>
            <a:t> </a:t>
          </a:r>
          <a:r>
            <a:rPr lang="en-US" dirty="0" err="1"/>
            <a:t>og</a:t>
          </a:r>
          <a:r>
            <a:rPr lang="en-US" dirty="0"/>
            <a:t> </a:t>
          </a:r>
          <a:r>
            <a:rPr lang="en-US" dirty="0" err="1"/>
            <a:t>kostnader</a:t>
          </a:r>
          <a:endParaRPr lang="nb-NO" dirty="0"/>
        </a:p>
      </dgm:t>
    </dgm:pt>
    <dgm:pt modelId="{40923916-0A2E-4B75-ABE5-62F07AB828AF}" type="parTrans" cxnId="{CF222CD8-07E4-4866-9099-BF6CBDC02C9B}">
      <dgm:prSet/>
      <dgm:spPr/>
      <dgm:t>
        <a:bodyPr/>
        <a:lstStyle/>
        <a:p>
          <a:endParaRPr lang="nb-NO"/>
        </a:p>
      </dgm:t>
    </dgm:pt>
    <dgm:pt modelId="{12BB12E0-02AC-44F8-8522-A6B2AF7C9551}" type="sibTrans" cxnId="{CF222CD8-07E4-4866-9099-BF6CBDC02C9B}">
      <dgm:prSet/>
      <dgm:spPr/>
      <dgm:t>
        <a:bodyPr/>
        <a:lstStyle/>
        <a:p>
          <a:endParaRPr lang="nb-NO"/>
        </a:p>
      </dgm:t>
    </dgm:pt>
    <dgm:pt modelId="{8E4DF298-45C5-4193-BA4B-A6E4C914C7E5}">
      <dgm:prSet/>
      <dgm:spPr/>
      <dgm:t>
        <a:bodyPr/>
        <a:lstStyle/>
        <a:p>
          <a:r>
            <a:rPr lang="en-US" dirty="0"/>
            <a:t>Ingen </a:t>
          </a:r>
          <a:r>
            <a:rPr lang="en-US" dirty="0" err="1"/>
            <a:t>fin.runde</a:t>
          </a:r>
          <a:r>
            <a:rPr lang="en-US" dirty="0"/>
            <a:t> = </a:t>
          </a:r>
          <a:r>
            <a:rPr lang="en-US" dirty="0" err="1"/>
            <a:t>egen</a:t>
          </a:r>
          <a:r>
            <a:rPr lang="en-US" dirty="0"/>
            <a:t> </a:t>
          </a:r>
          <a:r>
            <a:rPr lang="en-US" dirty="0" err="1"/>
            <a:t>fin.runde</a:t>
          </a:r>
          <a:endParaRPr lang="nb-NO" dirty="0"/>
        </a:p>
      </dgm:t>
    </dgm:pt>
    <dgm:pt modelId="{E46F3F1B-DFDE-475A-979B-CB57987FF7D7}" type="parTrans" cxnId="{FC90F285-E8F0-4D26-834A-5F288611F033}">
      <dgm:prSet/>
      <dgm:spPr/>
      <dgm:t>
        <a:bodyPr/>
        <a:lstStyle/>
        <a:p>
          <a:endParaRPr lang="nb-NO"/>
        </a:p>
      </dgm:t>
    </dgm:pt>
    <dgm:pt modelId="{83FCD67C-4D13-489E-8EC3-3C330B357136}" type="sibTrans" cxnId="{FC90F285-E8F0-4D26-834A-5F288611F033}">
      <dgm:prSet/>
      <dgm:spPr/>
      <dgm:t>
        <a:bodyPr/>
        <a:lstStyle/>
        <a:p>
          <a:endParaRPr lang="nb-NO"/>
        </a:p>
      </dgm:t>
    </dgm:pt>
    <dgm:pt modelId="{7419110E-6DBC-4542-A897-763D4494ED3B}">
      <dgm:prSet/>
      <dgm:spPr/>
      <dgm:t>
        <a:bodyPr/>
        <a:lstStyle/>
        <a:p>
          <a:r>
            <a:rPr lang="nb-NO" dirty="0"/>
            <a:t>Automatposteringer skjer bare på samme </a:t>
          </a:r>
          <a:r>
            <a:rPr lang="nb-NO" dirty="0" err="1"/>
            <a:t>fin.runde</a:t>
          </a:r>
          <a:endParaRPr lang="nb-NO" dirty="0"/>
        </a:p>
      </dgm:t>
    </dgm:pt>
    <dgm:pt modelId="{04A13655-2D2F-4665-BE95-E4C742027833}" type="parTrans" cxnId="{771E99C8-8BAE-4EE6-B488-02DFDE74776D}">
      <dgm:prSet/>
      <dgm:spPr/>
      <dgm:t>
        <a:bodyPr/>
        <a:lstStyle/>
        <a:p>
          <a:endParaRPr lang="nb-NO"/>
        </a:p>
      </dgm:t>
    </dgm:pt>
    <dgm:pt modelId="{4951548D-CC3F-44CA-AD43-1176CF743C99}" type="sibTrans" cxnId="{771E99C8-8BAE-4EE6-B488-02DFDE74776D}">
      <dgm:prSet/>
      <dgm:spPr/>
      <dgm:t>
        <a:bodyPr/>
        <a:lstStyle/>
        <a:p>
          <a:endParaRPr lang="nb-NO"/>
        </a:p>
      </dgm:t>
    </dgm:pt>
    <dgm:pt modelId="{9540888D-C9A5-492E-B294-45483BD1F21E}">
      <dgm:prSet/>
      <dgm:spPr/>
      <dgm:t>
        <a:bodyPr/>
        <a:lstStyle/>
        <a:p>
          <a:r>
            <a:rPr lang="nb-NO" dirty="0"/>
            <a:t>Unik TDI/EF-% for hver </a:t>
          </a:r>
          <a:r>
            <a:rPr lang="nb-NO" dirty="0" err="1"/>
            <a:t>fin.runde</a:t>
          </a:r>
          <a:endParaRPr lang="nb-NO" dirty="0"/>
        </a:p>
      </dgm:t>
    </dgm:pt>
    <dgm:pt modelId="{4BC07287-65F0-4E27-B774-CB08A3BC8602}" type="parTrans" cxnId="{E44D6CC5-D8D0-478A-9897-BC134D8C6819}">
      <dgm:prSet/>
      <dgm:spPr/>
      <dgm:t>
        <a:bodyPr/>
        <a:lstStyle/>
        <a:p>
          <a:endParaRPr lang="nb-NO"/>
        </a:p>
      </dgm:t>
    </dgm:pt>
    <dgm:pt modelId="{0975D383-1429-48F1-99BB-BA5B4E82F899}" type="sibTrans" cxnId="{E44D6CC5-D8D0-478A-9897-BC134D8C6819}">
      <dgm:prSet/>
      <dgm:spPr/>
      <dgm:t>
        <a:bodyPr/>
        <a:lstStyle/>
        <a:p>
          <a:endParaRPr lang="nb-NO"/>
        </a:p>
      </dgm:t>
    </dgm:pt>
    <dgm:pt modelId="{77EF7AFD-AF73-4864-B6D8-A627862EC8C7}">
      <dgm:prSet/>
      <dgm:spPr/>
      <dgm:t>
        <a:bodyPr/>
        <a:lstStyle/>
        <a:p>
          <a:r>
            <a:rPr lang="en-US" dirty="0" err="1"/>
            <a:t>Finansieringsrunder</a:t>
          </a:r>
          <a:r>
            <a:rPr lang="en-US" dirty="0"/>
            <a:t> (</a:t>
          </a:r>
          <a:r>
            <a:rPr lang="en-US" dirty="0" err="1"/>
            <a:t>fin.runde</a:t>
          </a:r>
          <a:r>
            <a:rPr lang="en-US" dirty="0"/>
            <a:t>)</a:t>
          </a:r>
          <a:endParaRPr lang="nb-NO" dirty="0"/>
        </a:p>
      </dgm:t>
    </dgm:pt>
    <dgm:pt modelId="{473FCA23-D697-4375-9461-505B82CBA90B}" type="parTrans" cxnId="{9BADA8B6-B773-403B-B08B-C05E9B5E2D3E}">
      <dgm:prSet/>
      <dgm:spPr/>
      <dgm:t>
        <a:bodyPr/>
        <a:lstStyle/>
        <a:p>
          <a:endParaRPr lang="nb-NO"/>
        </a:p>
      </dgm:t>
    </dgm:pt>
    <dgm:pt modelId="{7F77A082-FDFE-4412-9D21-B9DC033FCF1F}" type="sibTrans" cxnId="{9BADA8B6-B773-403B-B08B-C05E9B5E2D3E}">
      <dgm:prSet/>
      <dgm:spPr/>
      <dgm:t>
        <a:bodyPr/>
        <a:lstStyle/>
        <a:p>
          <a:endParaRPr lang="nb-NO"/>
        </a:p>
      </dgm:t>
    </dgm:pt>
    <dgm:pt modelId="{A30714FE-22AE-4402-AF08-B28E228BDE9C}" type="pres">
      <dgm:prSet presAssocID="{01454E0D-0C54-4568-BB92-429D3595CA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5949F6C-4388-4473-9375-6DC12FCAE9A8}" type="pres">
      <dgm:prSet presAssocID="{77EF7AFD-AF73-4864-B6D8-A627862EC8C7}" presName="hierRoot1" presStyleCnt="0">
        <dgm:presLayoutVars>
          <dgm:hierBranch val="init"/>
        </dgm:presLayoutVars>
      </dgm:prSet>
      <dgm:spPr/>
    </dgm:pt>
    <dgm:pt modelId="{AECBE8BC-0D6F-4192-B209-C04C3FCB7B22}" type="pres">
      <dgm:prSet presAssocID="{77EF7AFD-AF73-4864-B6D8-A627862EC8C7}" presName="rootComposite1" presStyleCnt="0"/>
      <dgm:spPr/>
    </dgm:pt>
    <dgm:pt modelId="{C47427DD-44B1-48BC-BF6D-B602692DD51C}" type="pres">
      <dgm:prSet presAssocID="{77EF7AFD-AF73-4864-B6D8-A627862EC8C7}" presName="rootText1" presStyleLbl="node0" presStyleIdx="0" presStyleCnt="1">
        <dgm:presLayoutVars>
          <dgm:chPref val="3"/>
        </dgm:presLayoutVars>
      </dgm:prSet>
      <dgm:spPr/>
    </dgm:pt>
    <dgm:pt modelId="{68782463-72D1-4F5A-B822-D20095304093}" type="pres">
      <dgm:prSet presAssocID="{77EF7AFD-AF73-4864-B6D8-A627862EC8C7}" presName="rootConnector1" presStyleLbl="node1" presStyleIdx="0" presStyleCnt="0"/>
      <dgm:spPr/>
    </dgm:pt>
    <dgm:pt modelId="{A7FB457E-2028-4756-8346-8FE7BC51A167}" type="pres">
      <dgm:prSet presAssocID="{77EF7AFD-AF73-4864-B6D8-A627862EC8C7}" presName="hierChild2" presStyleCnt="0"/>
      <dgm:spPr/>
    </dgm:pt>
    <dgm:pt modelId="{8A54D370-0774-4C3E-A827-12BCA1A6A026}" type="pres">
      <dgm:prSet presAssocID="{40923916-0A2E-4B75-ABE5-62F07AB828AF}" presName="Name37" presStyleLbl="parChTrans1D2" presStyleIdx="0" presStyleCnt="4"/>
      <dgm:spPr/>
    </dgm:pt>
    <dgm:pt modelId="{347B783D-84BF-4AEA-8103-F7F93663285B}" type="pres">
      <dgm:prSet presAssocID="{FCD70B83-3DD6-4574-B5F4-A603CF857192}" presName="hierRoot2" presStyleCnt="0">
        <dgm:presLayoutVars>
          <dgm:hierBranch val="init"/>
        </dgm:presLayoutVars>
      </dgm:prSet>
      <dgm:spPr/>
    </dgm:pt>
    <dgm:pt modelId="{91AFFB45-8685-4B51-B6AF-5BEECCE3E37C}" type="pres">
      <dgm:prSet presAssocID="{FCD70B83-3DD6-4574-B5F4-A603CF857192}" presName="rootComposite" presStyleCnt="0"/>
      <dgm:spPr/>
    </dgm:pt>
    <dgm:pt modelId="{998AA975-9566-47A2-B421-C36708DD8FEB}" type="pres">
      <dgm:prSet presAssocID="{FCD70B83-3DD6-4574-B5F4-A603CF857192}" presName="rootText" presStyleLbl="node2" presStyleIdx="0" presStyleCnt="4">
        <dgm:presLayoutVars>
          <dgm:chPref val="3"/>
        </dgm:presLayoutVars>
      </dgm:prSet>
      <dgm:spPr/>
    </dgm:pt>
    <dgm:pt modelId="{E6446BA9-1A34-44E7-B59F-969834FF3EC2}" type="pres">
      <dgm:prSet presAssocID="{FCD70B83-3DD6-4574-B5F4-A603CF857192}" presName="rootConnector" presStyleLbl="node2" presStyleIdx="0" presStyleCnt="4"/>
      <dgm:spPr/>
    </dgm:pt>
    <dgm:pt modelId="{E2FA93AE-C672-4965-83A8-C0286E7440A2}" type="pres">
      <dgm:prSet presAssocID="{FCD70B83-3DD6-4574-B5F4-A603CF857192}" presName="hierChild4" presStyleCnt="0"/>
      <dgm:spPr/>
    </dgm:pt>
    <dgm:pt modelId="{8C6FB247-1D2F-4292-BBF6-64FB5FC1AE6E}" type="pres">
      <dgm:prSet presAssocID="{FCD70B83-3DD6-4574-B5F4-A603CF857192}" presName="hierChild5" presStyleCnt="0"/>
      <dgm:spPr/>
    </dgm:pt>
    <dgm:pt modelId="{5FE5462B-64D8-4EAA-89EE-BB4BA4D00397}" type="pres">
      <dgm:prSet presAssocID="{E46F3F1B-DFDE-475A-979B-CB57987FF7D7}" presName="Name37" presStyleLbl="parChTrans1D2" presStyleIdx="1" presStyleCnt="4"/>
      <dgm:spPr/>
    </dgm:pt>
    <dgm:pt modelId="{896B1768-E846-423A-A060-D56CB10AD372}" type="pres">
      <dgm:prSet presAssocID="{8E4DF298-45C5-4193-BA4B-A6E4C914C7E5}" presName="hierRoot2" presStyleCnt="0">
        <dgm:presLayoutVars>
          <dgm:hierBranch val="init"/>
        </dgm:presLayoutVars>
      </dgm:prSet>
      <dgm:spPr/>
    </dgm:pt>
    <dgm:pt modelId="{FE58B811-BBFC-4627-8FB4-3E514E27E7E9}" type="pres">
      <dgm:prSet presAssocID="{8E4DF298-45C5-4193-BA4B-A6E4C914C7E5}" presName="rootComposite" presStyleCnt="0"/>
      <dgm:spPr/>
    </dgm:pt>
    <dgm:pt modelId="{6B17CCB0-510F-461B-B4E0-BACA0F95AC34}" type="pres">
      <dgm:prSet presAssocID="{8E4DF298-45C5-4193-BA4B-A6E4C914C7E5}" presName="rootText" presStyleLbl="node2" presStyleIdx="1" presStyleCnt="4">
        <dgm:presLayoutVars>
          <dgm:chPref val="3"/>
        </dgm:presLayoutVars>
      </dgm:prSet>
      <dgm:spPr/>
    </dgm:pt>
    <dgm:pt modelId="{E501851D-A1AA-4802-B13F-7CEB57A8E5B9}" type="pres">
      <dgm:prSet presAssocID="{8E4DF298-45C5-4193-BA4B-A6E4C914C7E5}" presName="rootConnector" presStyleLbl="node2" presStyleIdx="1" presStyleCnt="4"/>
      <dgm:spPr/>
    </dgm:pt>
    <dgm:pt modelId="{FFB496E0-96E7-4E58-8971-94B918869082}" type="pres">
      <dgm:prSet presAssocID="{8E4DF298-45C5-4193-BA4B-A6E4C914C7E5}" presName="hierChild4" presStyleCnt="0"/>
      <dgm:spPr/>
    </dgm:pt>
    <dgm:pt modelId="{C73F79F1-ADBA-4E09-9B64-09A4D1CA3DB8}" type="pres">
      <dgm:prSet presAssocID="{8E4DF298-45C5-4193-BA4B-A6E4C914C7E5}" presName="hierChild5" presStyleCnt="0"/>
      <dgm:spPr/>
    </dgm:pt>
    <dgm:pt modelId="{EA79C98A-E265-4D1C-ABCB-833259C724ED}" type="pres">
      <dgm:prSet presAssocID="{04A13655-2D2F-4665-BE95-E4C742027833}" presName="Name37" presStyleLbl="parChTrans1D2" presStyleIdx="2" presStyleCnt="4"/>
      <dgm:spPr/>
    </dgm:pt>
    <dgm:pt modelId="{38D32B1D-8BFF-4E85-A600-12CAF286A4C2}" type="pres">
      <dgm:prSet presAssocID="{7419110E-6DBC-4542-A897-763D4494ED3B}" presName="hierRoot2" presStyleCnt="0">
        <dgm:presLayoutVars>
          <dgm:hierBranch val="init"/>
        </dgm:presLayoutVars>
      </dgm:prSet>
      <dgm:spPr/>
    </dgm:pt>
    <dgm:pt modelId="{0C4E2633-2625-4D6B-A855-70364E7F77E4}" type="pres">
      <dgm:prSet presAssocID="{7419110E-6DBC-4542-A897-763D4494ED3B}" presName="rootComposite" presStyleCnt="0"/>
      <dgm:spPr/>
    </dgm:pt>
    <dgm:pt modelId="{1DC93480-05AB-4832-956A-0A0C26E04DD2}" type="pres">
      <dgm:prSet presAssocID="{7419110E-6DBC-4542-A897-763D4494ED3B}" presName="rootText" presStyleLbl="node2" presStyleIdx="2" presStyleCnt="4">
        <dgm:presLayoutVars>
          <dgm:chPref val="3"/>
        </dgm:presLayoutVars>
      </dgm:prSet>
      <dgm:spPr/>
    </dgm:pt>
    <dgm:pt modelId="{3CFD99A8-2AC5-459D-8CBE-DAA911C57DE5}" type="pres">
      <dgm:prSet presAssocID="{7419110E-6DBC-4542-A897-763D4494ED3B}" presName="rootConnector" presStyleLbl="node2" presStyleIdx="2" presStyleCnt="4"/>
      <dgm:spPr/>
    </dgm:pt>
    <dgm:pt modelId="{11027CDC-75DB-4667-875C-1110662614EC}" type="pres">
      <dgm:prSet presAssocID="{7419110E-6DBC-4542-A897-763D4494ED3B}" presName="hierChild4" presStyleCnt="0"/>
      <dgm:spPr/>
    </dgm:pt>
    <dgm:pt modelId="{D4D467A8-F5AF-40D7-88BC-9E4F03BCC6EF}" type="pres">
      <dgm:prSet presAssocID="{7419110E-6DBC-4542-A897-763D4494ED3B}" presName="hierChild5" presStyleCnt="0"/>
      <dgm:spPr/>
    </dgm:pt>
    <dgm:pt modelId="{7481C6A5-89D6-45B7-8B77-CA7679369C7A}" type="pres">
      <dgm:prSet presAssocID="{4BC07287-65F0-4E27-B774-CB08A3BC8602}" presName="Name37" presStyleLbl="parChTrans1D2" presStyleIdx="3" presStyleCnt="4"/>
      <dgm:spPr/>
    </dgm:pt>
    <dgm:pt modelId="{7F7E1FBE-02C4-45D0-BCE6-43DCC6DDD85E}" type="pres">
      <dgm:prSet presAssocID="{9540888D-C9A5-492E-B294-45483BD1F21E}" presName="hierRoot2" presStyleCnt="0">
        <dgm:presLayoutVars>
          <dgm:hierBranch val="init"/>
        </dgm:presLayoutVars>
      </dgm:prSet>
      <dgm:spPr/>
    </dgm:pt>
    <dgm:pt modelId="{97BF3D61-A4C0-44C3-90ED-5FE4F27957A5}" type="pres">
      <dgm:prSet presAssocID="{9540888D-C9A5-492E-B294-45483BD1F21E}" presName="rootComposite" presStyleCnt="0"/>
      <dgm:spPr/>
    </dgm:pt>
    <dgm:pt modelId="{29868098-5871-47C9-9C3C-2B3E4015EE46}" type="pres">
      <dgm:prSet presAssocID="{9540888D-C9A5-492E-B294-45483BD1F21E}" presName="rootText" presStyleLbl="node2" presStyleIdx="3" presStyleCnt="4">
        <dgm:presLayoutVars>
          <dgm:chPref val="3"/>
        </dgm:presLayoutVars>
      </dgm:prSet>
      <dgm:spPr/>
    </dgm:pt>
    <dgm:pt modelId="{24EB0B1C-0D5B-41DE-9D58-EEFA78EE0E8E}" type="pres">
      <dgm:prSet presAssocID="{9540888D-C9A5-492E-B294-45483BD1F21E}" presName="rootConnector" presStyleLbl="node2" presStyleIdx="3" presStyleCnt="4"/>
      <dgm:spPr/>
    </dgm:pt>
    <dgm:pt modelId="{6ED016FC-151B-42E4-B85D-2B2B480A8C67}" type="pres">
      <dgm:prSet presAssocID="{9540888D-C9A5-492E-B294-45483BD1F21E}" presName="hierChild4" presStyleCnt="0"/>
      <dgm:spPr/>
    </dgm:pt>
    <dgm:pt modelId="{2FE7B390-C4E6-4D7E-9D86-52288D753C5C}" type="pres">
      <dgm:prSet presAssocID="{9540888D-C9A5-492E-B294-45483BD1F21E}" presName="hierChild5" presStyleCnt="0"/>
      <dgm:spPr/>
    </dgm:pt>
    <dgm:pt modelId="{3F45C1AC-0D91-4E3E-A9FA-0921C49AA8F0}" type="pres">
      <dgm:prSet presAssocID="{77EF7AFD-AF73-4864-B6D8-A627862EC8C7}" presName="hierChild3" presStyleCnt="0"/>
      <dgm:spPr/>
    </dgm:pt>
  </dgm:ptLst>
  <dgm:cxnLst>
    <dgm:cxn modelId="{0EC48204-0004-4D78-B221-F5A345875DEE}" type="presOf" srcId="{FCD70B83-3DD6-4574-B5F4-A603CF857192}" destId="{E6446BA9-1A34-44E7-B59F-969834FF3EC2}" srcOrd="1" destOrd="0" presId="urn:microsoft.com/office/officeart/2005/8/layout/orgChart1"/>
    <dgm:cxn modelId="{C31BB112-6CE3-46C1-8F42-A0D58CA06810}" type="presOf" srcId="{FCD70B83-3DD6-4574-B5F4-A603CF857192}" destId="{998AA975-9566-47A2-B421-C36708DD8FEB}" srcOrd="0" destOrd="0" presId="urn:microsoft.com/office/officeart/2005/8/layout/orgChart1"/>
    <dgm:cxn modelId="{18A58925-1B32-4227-B1E7-C4AF3980CF54}" type="presOf" srcId="{8E4DF298-45C5-4193-BA4B-A6E4C914C7E5}" destId="{6B17CCB0-510F-461B-B4E0-BACA0F95AC34}" srcOrd="0" destOrd="0" presId="urn:microsoft.com/office/officeart/2005/8/layout/orgChart1"/>
    <dgm:cxn modelId="{CDB1F034-83E9-4AF6-97B7-B78839CA8367}" type="presOf" srcId="{9540888D-C9A5-492E-B294-45483BD1F21E}" destId="{29868098-5871-47C9-9C3C-2B3E4015EE46}" srcOrd="0" destOrd="0" presId="urn:microsoft.com/office/officeart/2005/8/layout/orgChart1"/>
    <dgm:cxn modelId="{448B3B35-B29E-456A-87AF-F409B826DB6B}" type="presOf" srcId="{01454E0D-0C54-4568-BB92-429D3595CADC}" destId="{A30714FE-22AE-4402-AF08-B28E228BDE9C}" srcOrd="0" destOrd="0" presId="urn:microsoft.com/office/officeart/2005/8/layout/orgChart1"/>
    <dgm:cxn modelId="{4041C540-9D50-4709-B614-F4534B5D6D1D}" type="presOf" srcId="{E46F3F1B-DFDE-475A-979B-CB57987FF7D7}" destId="{5FE5462B-64D8-4EAA-89EE-BB4BA4D00397}" srcOrd="0" destOrd="0" presId="urn:microsoft.com/office/officeart/2005/8/layout/orgChart1"/>
    <dgm:cxn modelId="{0A221863-EDD0-42D7-B3AE-42AC6130BFD4}" type="presOf" srcId="{7419110E-6DBC-4542-A897-763D4494ED3B}" destId="{1DC93480-05AB-4832-956A-0A0C26E04DD2}" srcOrd="0" destOrd="0" presId="urn:microsoft.com/office/officeart/2005/8/layout/orgChart1"/>
    <dgm:cxn modelId="{2FF2EC72-6910-438A-B555-5BFB00BC539E}" type="presOf" srcId="{7419110E-6DBC-4542-A897-763D4494ED3B}" destId="{3CFD99A8-2AC5-459D-8CBE-DAA911C57DE5}" srcOrd="1" destOrd="0" presId="urn:microsoft.com/office/officeart/2005/8/layout/orgChart1"/>
    <dgm:cxn modelId="{54C39C73-A5E2-48D8-BFA4-2EF754A3C62A}" type="presOf" srcId="{77EF7AFD-AF73-4864-B6D8-A627862EC8C7}" destId="{C47427DD-44B1-48BC-BF6D-B602692DD51C}" srcOrd="0" destOrd="0" presId="urn:microsoft.com/office/officeart/2005/8/layout/orgChart1"/>
    <dgm:cxn modelId="{E31E1E55-90F4-4DC0-AC8A-DECD3034E831}" type="presOf" srcId="{04A13655-2D2F-4665-BE95-E4C742027833}" destId="{EA79C98A-E265-4D1C-ABCB-833259C724ED}" srcOrd="0" destOrd="0" presId="urn:microsoft.com/office/officeart/2005/8/layout/orgChart1"/>
    <dgm:cxn modelId="{53646685-B62C-4934-B4E0-020328C68C01}" type="presOf" srcId="{9540888D-C9A5-492E-B294-45483BD1F21E}" destId="{24EB0B1C-0D5B-41DE-9D58-EEFA78EE0E8E}" srcOrd="1" destOrd="0" presId="urn:microsoft.com/office/officeart/2005/8/layout/orgChart1"/>
    <dgm:cxn modelId="{FC90F285-E8F0-4D26-834A-5F288611F033}" srcId="{77EF7AFD-AF73-4864-B6D8-A627862EC8C7}" destId="{8E4DF298-45C5-4193-BA4B-A6E4C914C7E5}" srcOrd="1" destOrd="0" parTransId="{E46F3F1B-DFDE-475A-979B-CB57987FF7D7}" sibTransId="{83FCD67C-4D13-489E-8EC3-3C330B357136}"/>
    <dgm:cxn modelId="{9BADA8B6-B773-403B-B08B-C05E9B5E2D3E}" srcId="{01454E0D-0C54-4568-BB92-429D3595CADC}" destId="{77EF7AFD-AF73-4864-B6D8-A627862EC8C7}" srcOrd="0" destOrd="0" parTransId="{473FCA23-D697-4375-9461-505B82CBA90B}" sibTransId="{7F77A082-FDFE-4412-9D21-B9DC033FCF1F}"/>
    <dgm:cxn modelId="{E44D6CC5-D8D0-478A-9897-BC134D8C6819}" srcId="{77EF7AFD-AF73-4864-B6D8-A627862EC8C7}" destId="{9540888D-C9A5-492E-B294-45483BD1F21E}" srcOrd="3" destOrd="0" parTransId="{4BC07287-65F0-4E27-B774-CB08A3BC8602}" sibTransId="{0975D383-1429-48F1-99BB-BA5B4E82F899}"/>
    <dgm:cxn modelId="{C0C25EC8-E563-4BC7-8D55-9192CB38210F}" type="presOf" srcId="{4BC07287-65F0-4E27-B774-CB08A3BC8602}" destId="{7481C6A5-89D6-45B7-8B77-CA7679369C7A}" srcOrd="0" destOrd="0" presId="urn:microsoft.com/office/officeart/2005/8/layout/orgChart1"/>
    <dgm:cxn modelId="{771E99C8-8BAE-4EE6-B488-02DFDE74776D}" srcId="{77EF7AFD-AF73-4864-B6D8-A627862EC8C7}" destId="{7419110E-6DBC-4542-A897-763D4494ED3B}" srcOrd="2" destOrd="0" parTransId="{04A13655-2D2F-4665-BE95-E4C742027833}" sibTransId="{4951548D-CC3F-44CA-AD43-1176CF743C99}"/>
    <dgm:cxn modelId="{CF222CD8-07E4-4866-9099-BF6CBDC02C9B}" srcId="{77EF7AFD-AF73-4864-B6D8-A627862EC8C7}" destId="{FCD70B83-3DD6-4574-B5F4-A603CF857192}" srcOrd="0" destOrd="0" parTransId="{40923916-0A2E-4B75-ABE5-62F07AB828AF}" sibTransId="{12BB12E0-02AC-44F8-8522-A6B2AF7C9551}"/>
    <dgm:cxn modelId="{2909C4DA-D5F3-4BA8-A3ED-D90C9396A325}" type="presOf" srcId="{77EF7AFD-AF73-4864-B6D8-A627862EC8C7}" destId="{68782463-72D1-4F5A-B822-D20095304093}" srcOrd="1" destOrd="0" presId="urn:microsoft.com/office/officeart/2005/8/layout/orgChart1"/>
    <dgm:cxn modelId="{B64062E6-48EE-4BE4-B239-5626BFB5134D}" type="presOf" srcId="{8E4DF298-45C5-4193-BA4B-A6E4C914C7E5}" destId="{E501851D-A1AA-4802-B13F-7CEB57A8E5B9}" srcOrd="1" destOrd="0" presId="urn:microsoft.com/office/officeart/2005/8/layout/orgChart1"/>
    <dgm:cxn modelId="{BBB698F7-E301-49A5-9963-F76448E5AA9F}" type="presOf" srcId="{40923916-0A2E-4B75-ABE5-62F07AB828AF}" destId="{8A54D370-0774-4C3E-A827-12BCA1A6A026}" srcOrd="0" destOrd="0" presId="urn:microsoft.com/office/officeart/2005/8/layout/orgChart1"/>
    <dgm:cxn modelId="{C1B0F499-6621-42DA-AA80-4C2365F069C6}" type="presParOf" srcId="{A30714FE-22AE-4402-AF08-B28E228BDE9C}" destId="{E5949F6C-4388-4473-9375-6DC12FCAE9A8}" srcOrd="0" destOrd="0" presId="urn:microsoft.com/office/officeart/2005/8/layout/orgChart1"/>
    <dgm:cxn modelId="{ADA4822E-72BF-4339-B636-0CB13B1CB214}" type="presParOf" srcId="{E5949F6C-4388-4473-9375-6DC12FCAE9A8}" destId="{AECBE8BC-0D6F-4192-B209-C04C3FCB7B22}" srcOrd="0" destOrd="0" presId="urn:microsoft.com/office/officeart/2005/8/layout/orgChart1"/>
    <dgm:cxn modelId="{D92240E2-3075-4813-81E6-4953B2F634D3}" type="presParOf" srcId="{AECBE8BC-0D6F-4192-B209-C04C3FCB7B22}" destId="{C47427DD-44B1-48BC-BF6D-B602692DD51C}" srcOrd="0" destOrd="0" presId="urn:microsoft.com/office/officeart/2005/8/layout/orgChart1"/>
    <dgm:cxn modelId="{4E84A34B-F06E-4E16-80FA-F5FE7352EF85}" type="presParOf" srcId="{AECBE8BC-0D6F-4192-B209-C04C3FCB7B22}" destId="{68782463-72D1-4F5A-B822-D20095304093}" srcOrd="1" destOrd="0" presId="urn:microsoft.com/office/officeart/2005/8/layout/orgChart1"/>
    <dgm:cxn modelId="{E88A83ED-B402-4849-A3F1-489C28FF8A02}" type="presParOf" srcId="{E5949F6C-4388-4473-9375-6DC12FCAE9A8}" destId="{A7FB457E-2028-4756-8346-8FE7BC51A167}" srcOrd="1" destOrd="0" presId="urn:microsoft.com/office/officeart/2005/8/layout/orgChart1"/>
    <dgm:cxn modelId="{47D4A499-67D6-49CD-A9FE-7DFD12483DD4}" type="presParOf" srcId="{A7FB457E-2028-4756-8346-8FE7BC51A167}" destId="{8A54D370-0774-4C3E-A827-12BCA1A6A026}" srcOrd="0" destOrd="0" presId="urn:microsoft.com/office/officeart/2005/8/layout/orgChart1"/>
    <dgm:cxn modelId="{B6DEC4EB-5069-4CD2-B482-3AFB754447BA}" type="presParOf" srcId="{A7FB457E-2028-4756-8346-8FE7BC51A167}" destId="{347B783D-84BF-4AEA-8103-F7F93663285B}" srcOrd="1" destOrd="0" presId="urn:microsoft.com/office/officeart/2005/8/layout/orgChart1"/>
    <dgm:cxn modelId="{78892621-DFBA-4DE4-9424-0A1DBAA1D485}" type="presParOf" srcId="{347B783D-84BF-4AEA-8103-F7F93663285B}" destId="{91AFFB45-8685-4B51-B6AF-5BEECCE3E37C}" srcOrd="0" destOrd="0" presId="urn:microsoft.com/office/officeart/2005/8/layout/orgChart1"/>
    <dgm:cxn modelId="{C267697F-0869-41DF-B9EA-FBC9E7BA605B}" type="presParOf" srcId="{91AFFB45-8685-4B51-B6AF-5BEECCE3E37C}" destId="{998AA975-9566-47A2-B421-C36708DD8FEB}" srcOrd="0" destOrd="0" presId="urn:microsoft.com/office/officeart/2005/8/layout/orgChart1"/>
    <dgm:cxn modelId="{60A98790-0E7A-4B57-AC96-6B73F4CFB577}" type="presParOf" srcId="{91AFFB45-8685-4B51-B6AF-5BEECCE3E37C}" destId="{E6446BA9-1A34-44E7-B59F-969834FF3EC2}" srcOrd="1" destOrd="0" presId="urn:microsoft.com/office/officeart/2005/8/layout/orgChart1"/>
    <dgm:cxn modelId="{BBA969C2-6367-44CE-BCD9-71BB2FFC796B}" type="presParOf" srcId="{347B783D-84BF-4AEA-8103-F7F93663285B}" destId="{E2FA93AE-C672-4965-83A8-C0286E7440A2}" srcOrd="1" destOrd="0" presId="urn:microsoft.com/office/officeart/2005/8/layout/orgChart1"/>
    <dgm:cxn modelId="{BF4346ED-2E83-4D50-827D-14757B4E4739}" type="presParOf" srcId="{347B783D-84BF-4AEA-8103-F7F93663285B}" destId="{8C6FB247-1D2F-4292-BBF6-64FB5FC1AE6E}" srcOrd="2" destOrd="0" presId="urn:microsoft.com/office/officeart/2005/8/layout/orgChart1"/>
    <dgm:cxn modelId="{462DEA59-AF36-4A5E-B2EB-E1BF7484CAE2}" type="presParOf" srcId="{A7FB457E-2028-4756-8346-8FE7BC51A167}" destId="{5FE5462B-64D8-4EAA-89EE-BB4BA4D00397}" srcOrd="2" destOrd="0" presId="urn:microsoft.com/office/officeart/2005/8/layout/orgChart1"/>
    <dgm:cxn modelId="{3CB15F56-EAA0-41AC-8939-A7DF5EE2391A}" type="presParOf" srcId="{A7FB457E-2028-4756-8346-8FE7BC51A167}" destId="{896B1768-E846-423A-A060-D56CB10AD372}" srcOrd="3" destOrd="0" presId="urn:microsoft.com/office/officeart/2005/8/layout/orgChart1"/>
    <dgm:cxn modelId="{7C395F82-07DF-45AC-AE3F-BB34048D3427}" type="presParOf" srcId="{896B1768-E846-423A-A060-D56CB10AD372}" destId="{FE58B811-BBFC-4627-8FB4-3E514E27E7E9}" srcOrd="0" destOrd="0" presId="urn:microsoft.com/office/officeart/2005/8/layout/orgChart1"/>
    <dgm:cxn modelId="{85A153CC-3455-46FC-B025-AF47A0566E0E}" type="presParOf" srcId="{FE58B811-BBFC-4627-8FB4-3E514E27E7E9}" destId="{6B17CCB0-510F-461B-B4E0-BACA0F95AC34}" srcOrd="0" destOrd="0" presId="urn:microsoft.com/office/officeart/2005/8/layout/orgChart1"/>
    <dgm:cxn modelId="{BB88C3EB-0C67-434C-8143-68CD479520C9}" type="presParOf" srcId="{FE58B811-BBFC-4627-8FB4-3E514E27E7E9}" destId="{E501851D-A1AA-4802-B13F-7CEB57A8E5B9}" srcOrd="1" destOrd="0" presId="urn:microsoft.com/office/officeart/2005/8/layout/orgChart1"/>
    <dgm:cxn modelId="{36EA82F3-C231-4EFF-803D-623AEAD2C10E}" type="presParOf" srcId="{896B1768-E846-423A-A060-D56CB10AD372}" destId="{FFB496E0-96E7-4E58-8971-94B918869082}" srcOrd="1" destOrd="0" presId="urn:microsoft.com/office/officeart/2005/8/layout/orgChart1"/>
    <dgm:cxn modelId="{3FB81F7E-6396-4194-BE56-19E82362B7CC}" type="presParOf" srcId="{896B1768-E846-423A-A060-D56CB10AD372}" destId="{C73F79F1-ADBA-4E09-9B64-09A4D1CA3DB8}" srcOrd="2" destOrd="0" presId="urn:microsoft.com/office/officeart/2005/8/layout/orgChart1"/>
    <dgm:cxn modelId="{FB406C16-1005-45B3-8287-A040BB75822F}" type="presParOf" srcId="{A7FB457E-2028-4756-8346-8FE7BC51A167}" destId="{EA79C98A-E265-4D1C-ABCB-833259C724ED}" srcOrd="4" destOrd="0" presId="urn:microsoft.com/office/officeart/2005/8/layout/orgChart1"/>
    <dgm:cxn modelId="{CA9546F9-1B28-4546-B4C3-8D8959B94E60}" type="presParOf" srcId="{A7FB457E-2028-4756-8346-8FE7BC51A167}" destId="{38D32B1D-8BFF-4E85-A600-12CAF286A4C2}" srcOrd="5" destOrd="0" presId="urn:microsoft.com/office/officeart/2005/8/layout/orgChart1"/>
    <dgm:cxn modelId="{742CD62E-7C85-40A0-96FE-87BA47E1410E}" type="presParOf" srcId="{38D32B1D-8BFF-4E85-A600-12CAF286A4C2}" destId="{0C4E2633-2625-4D6B-A855-70364E7F77E4}" srcOrd="0" destOrd="0" presId="urn:microsoft.com/office/officeart/2005/8/layout/orgChart1"/>
    <dgm:cxn modelId="{43573156-5F98-4693-861E-4D00A9A73747}" type="presParOf" srcId="{0C4E2633-2625-4D6B-A855-70364E7F77E4}" destId="{1DC93480-05AB-4832-956A-0A0C26E04DD2}" srcOrd="0" destOrd="0" presId="urn:microsoft.com/office/officeart/2005/8/layout/orgChart1"/>
    <dgm:cxn modelId="{33631571-EEAB-4565-A419-20C74FA09FB6}" type="presParOf" srcId="{0C4E2633-2625-4D6B-A855-70364E7F77E4}" destId="{3CFD99A8-2AC5-459D-8CBE-DAA911C57DE5}" srcOrd="1" destOrd="0" presId="urn:microsoft.com/office/officeart/2005/8/layout/orgChart1"/>
    <dgm:cxn modelId="{7AD9E5B1-C166-425B-9BB2-43149C665855}" type="presParOf" srcId="{38D32B1D-8BFF-4E85-A600-12CAF286A4C2}" destId="{11027CDC-75DB-4667-875C-1110662614EC}" srcOrd="1" destOrd="0" presId="urn:microsoft.com/office/officeart/2005/8/layout/orgChart1"/>
    <dgm:cxn modelId="{DABBD14D-A3F4-4589-A1B0-A9A476158977}" type="presParOf" srcId="{38D32B1D-8BFF-4E85-A600-12CAF286A4C2}" destId="{D4D467A8-F5AF-40D7-88BC-9E4F03BCC6EF}" srcOrd="2" destOrd="0" presId="urn:microsoft.com/office/officeart/2005/8/layout/orgChart1"/>
    <dgm:cxn modelId="{49D75ADF-A7A6-43B7-BCC3-00C09D423F91}" type="presParOf" srcId="{A7FB457E-2028-4756-8346-8FE7BC51A167}" destId="{7481C6A5-89D6-45B7-8B77-CA7679369C7A}" srcOrd="6" destOrd="0" presId="urn:microsoft.com/office/officeart/2005/8/layout/orgChart1"/>
    <dgm:cxn modelId="{E328ED50-C597-4BA0-9B33-B7FC5FF22AD6}" type="presParOf" srcId="{A7FB457E-2028-4756-8346-8FE7BC51A167}" destId="{7F7E1FBE-02C4-45D0-BCE6-43DCC6DDD85E}" srcOrd="7" destOrd="0" presId="urn:microsoft.com/office/officeart/2005/8/layout/orgChart1"/>
    <dgm:cxn modelId="{261599B2-11D5-4F7A-9CFB-CB91B3C7557D}" type="presParOf" srcId="{7F7E1FBE-02C4-45D0-BCE6-43DCC6DDD85E}" destId="{97BF3D61-A4C0-44C3-90ED-5FE4F27957A5}" srcOrd="0" destOrd="0" presId="urn:microsoft.com/office/officeart/2005/8/layout/orgChart1"/>
    <dgm:cxn modelId="{3683B5AA-904D-4A90-B7C9-3EFCD9FE9FE5}" type="presParOf" srcId="{97BF3D61-A4C0-44C3-90ED-5FE4F27957A5}" destId="{29868098-5871-47C9-9C3C-2B3E4015EE46}" srcOrd="0" destOrd="0" presId="urn:microsoft.com/office/officeart/2005/8/layout/orgChart1"/>
    <dgm:cxn modelId="{1312942C-9574-4B8D-90C7-8B6660D95778}" type="presParOf" srcId="{97BF3D61-A4C0-44C3-90ED-5FE4F27957A5}" destId="{24EB0B1C-0D5B-41DE-9D58-EEFA78EE0E8E}" srcOrd="1" destOrd="0" presId="urn:microsoft.com/office/officeart/2005/8/layout/orgChart1"/>
    <dgm:cxn modelId="{FA523AA1-1165-4848-8031-928D6B72C9F4}" type="presParOf" srcId="{7F7E1FBE-02C4-45D0-BCE6-43DCC6DDD85E}" destId="{6ED016FC-151B-42E4-B85D-2B2B480A8C67}" srcOrd="1" destOrd="0" presId="urn:microsoft.com/office/officeart/2005/8/layout/orgChart1"/>
    <dgm:cxn modelId="{93B4EC00-057B-4FDB-AD55-01D1F2191422}" type="presParOf" srcId="{7F7E1FBE-02C4-45D0-BCE6-43DCC6DDD85E}" destId="{2FE7B390-C4E6-4D7E-9D86-52288D753C5C}" srcOrd="2" destOrd="0" presId="urn:microsoft.com/office/officeart/2005/8/layout/orgChart1"/>
    <dgm:cxn modelId="{DFD470E2-EAB3-462D-9ED5-2E5F67D39E1E}" type="presParOf" srcId="{E5949F6C-4388-4473-9375-6DC12FCAE9A8}" destId="{3F45C1AC-0D91-4E3E-A9FA-0921C49AA8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160A1B-26B0-4966-A35D-321B0E34AB87}">
      <dsp:nvSpPr>
        <dsp:cNvPr id="0" name=""/>
        <dsp:cNvSpPr/>
      </dsp:nvSpPr>
      <dsp:spPr>
        <a:xfrm>
          <a:off x="0" y="0"/>
          <a:ext cx="8840061" cy="412355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5900" kern="1200" dirty="0"/>
            <a:t>BOA-Senter</a:t>
          </a:r>
        </a:p>
      </dsp:txBody>
      <dsp:txXfrm>
        <a:off x="0" y="0"/>
        <a:ext cx="8840061" cy="1237065"/>
      </dsp:txXfrm>
    </dsp:sp>
    <dsp:sp modelId="{40F1A4CC-DEE9-4901-A8A9-E11427AF47CF}">
      <dsp:nvSpPr>
        <dsp:cNvPr id="0" name=""/>
        <dsp:cNvSpPr/>
      </dsp:nvSpPr>
      <dsp:spPr>
        <a:xfrm>
          <a:off x="884006" y="1237166"/>
          <a:ext cx="7072048" cy="6007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200" kern="1200" dirty="0"/>
            <a:t>Sentre som finansieres av </a:t>
          </a:r>
          <a:r>
            <a:rPr lang="nb-NO" sz="2200" kern="1200"/>
            <a:t>ekstern bidragsyter</a:t>
          </a:r>
          <a:endParaRPr lang="nb-NO" sz="2200" kern="1200" dirty="0"/>
        </a:p>
      </dsp:txBody>
      <dsp:txXfrm>
        <a:off x="901600" y="1254760"/>
        <a:ext cx="7036860" cy="565525"/>
      </dsp:txXfrm>
    </dsp:sp>
    <dsp:sp modelId="{DD2D7C9B-6EC9-42F2-97A0-38DD891721CF}">
      <dsp:nvSpPr>
        <dsp:cNvPr id="0" name=""/>
        <dsp:cNvSpPr/>
      </dsp:nvSpPr>
      <dsp:spPr>
        <a:xfrm>
          <a:off x="884006" y="1930297"/>
          <a:ext cx="7072048" cy="6007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Ofte</a:t>
          </a:r>
          <a:r>
            <a:rPr lang="en-US" sz="2200" kern="1200" dirty="0"/>
            <a:t> </a:t>
          </a:r>
          <a:r>
            <a:rPr lang="en-US" sz="2200" kern="1200" dirty="0" err="1"/>
            <a:t>eget</a:t>
          </a:r>
          <a:r>
            <a:rPr lang="en-US" sz="2200" kern="1200" dirty="0"/>
            <a:t> </a:t>
          </a:r>
          <a:r>
            <a:rPr lang="en-US" sz="2200" kern="1200" dirty="0" err="1"/>
            <a:t>koststed</a:t>
          </a:r>
          <a:r>
            <a:rPr lang="en-US" sz="2200" kern="1200" dirty="0"/>
            <a:t> </a:t>
          </a:r>
          <a:r>
            <a:rPr lang="en-US" sz="2200" kern="1200" dirty="0" err="1"/>
            <a:t>knyttet</a:t>
          </a:r>
          <a:r>
            <a:rPr lang="en-US" sz="2200" kern="1200" dirty="0"/>
            <a:t> </a:t>
          </a:r>
          <a:r>
            <a:rPr lang="en-US" sz="2200" kern="1200" dirty="0" err="1"/>
            <a:t>til</a:t>
          </a:r>
          <a:r>
            <a:rPr lang="en-US" sz="2200" kern="1200" dirty="0"/>
            <a:t> </a:t>
          </a:r>
          <a:r>
            <a:rPr lang="en-US" sz="2200" kern="1200" dirty="0" err="1"/>
            <a:t>Senteret</a:t>
          </a:r>
          <a:endParaRPr lang="nb-NO" sz="2200" kern="1200" dirty="0"/>
        </a:p>
      </dsp:txBody>
      <dsp:txXfrm>
        <a:off x="901600" y="1947891"/>
        <a:ext cx="7036860" cy="565525"/>
      </dsp:txXfrm>
    </dsp:sp>
    <dsp:sp modelId="{3C771977-8D45-4DA3-A3D1-EB7627C480C9}">
      <dsp:nvSpPr>
        <dsp:cNvPr id="0" name=""/>
        <dsp:cNvSpPr/>
      </dsp:nvSpPr>
      <dsp:spPr>
        <a:xfrm>
          <a:off x="884006" y="2623429"/>
          <a:ext cx="7072048" cy="6007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200" kern="1200" dirty="0"/>
            <a:t>Årlige tildelinger fra samme </a:t>
          </a:r>
          <a:r>
            <a:rPr lang="nb-NO" sz="2200" kern="1200" dirty="0" err="1"/>
            <a:t>finansiør</a:t>
          </a:r>
          <a:r>
            <a:rPr lang="nb-NO" sz="2200" kern="1200" dirty="0"/>
            <a:t> (ofte et direktorat)</a:t>
          </a:r>
        </a:p>
      </dsp:txBody>
      <dsp:txXfrm>
        <a:off x="901600" y="2641023"/>
        <a:ext cx="7036860" cy="565525"/>
      </dsp:txXfrm>
    </dsp:sp>
    <dsp:sp modelId="{79E0673B-9815-43C2-A45A-86A80EDEDD52}">
      <dsp:nvSpPr>
        <dsp:cNvPr id="0" name=""/>
        <dsp:cNvSpPr/>
      </dsp:nvSpPr>
      <dsp:spPr>
        <a:xfrm>
          <a:off x="884006" y="3316560"/>
          <a:ext cx="7072048" cy="6007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Ingen </a:t>
          </a:r>
          <a:r>
            <a:rPr lang="en-US" sz="2200" kern="1200" dirty="0" err="1"/>
            <a:t>bevilgning</a:t>
          </a:r>
          <a:r>
            <a:rPr lang="en-US" sz="2200" kern="1200" dirty="0"/>
            <a:t> </a:t>
          </a:r>
          <a:r>
            <a:rPr lang="en-US" sz="2200" kern="1200" dirty="0" err="1"/>
            <a:t>fra</a:t>
          </a:r>
          <a:r>
            <a:rPr lang="en-US" sz="2200" kern="1200" dirty="0"/>
            <a:t> KD</a:t>
          </a:r>
          <a:endParaRPr lang="nb-NO" sz="2200" kern="1200" dirty="0"/>
        </a:p>
      </dsp:txBody>
      <dsp:txXfrm>
        <a:off x="901600" y="3334154"/>
        <a:ext cx="7036860" cy="5655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38591-4C4A-4E6D-B6EC-58166F8C8617}">
      <dsp:nvSpPr>
        <dsp:cNvPr id="0" name=""/>
        <dsp:cNvSpPr/>
      </dsp:nvSpPr>
      <dsp:spPr>
        <a:xfrm>
          <a:off x="1283" y="0"/>
          <a:ext cx="3337470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/>
            <a:t>Ett</a:t>
          </a:r>
          <a:r>
            <a:rPr lang="en-US" sz="2900" kern="1200" dirty="0"/>
            <a:t> </a:t>
          </a:r>
          <a:r>
            <a:rPr lang="en-US" sz="2900" kern="1200" dirty="0" err="1"/>
            <a:t>prosjekt</a:t>
          </a:r>
          <a:r>
            <a:rPr lang="en-US" sz="2900" kern="1200" dirty="0"/>
            <a:t> med </a:t>
          </a:r>
          <a:r>
            <a:rPr lang="en-US" sz="2900" kern="1200" dirty="0" err="1"/>
            <a:t>løpende</a:t>
          </a:r>
          <a:r>
            <a:rPr lang="en-US" sz="2900" kern="1200" dirty="0"/>
            <a:t> </a:t>
          </a:r>
          <a:r>
            <a:rPr lang="en-US" sz="2900" kern="1200" dirty="0" err="1"/>
            <a:t>tildelinger</a:t>
          </a:r>
          <a:endParaRPr lang="nb-NO" sz="2900" kern="1200" dirty="0"/>
        </a:p>
      </dsp:txBody>
      <dsp:txXfrm>
        <a:off x="1283" y="0"/>
        <a:ext cx="3337470" cy="1305401"/>
      </dsp:txXfrm>
    </dsp:sp>
    <dsp:sp modelId="{1DF64075-6A69-4201-B743-602BF3B308A8}">
      <dsp:nvSpPr>
        <dsp:cNvPr id="0" name=""/>
        <dsp:cNvSpPr/>
      </dsp:nvSpPr>
      <dsp:spPr>
        <a:xfrm>
          <a:off x="335030" y="1306676"/>
          <a:ext cx="2669976" cy="1311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Fordeler</a:t>
          </a:r>
          <a:r>
            <a:rPr lang="en-US" sz="1800" kern="1200" dirty="0"/>
            <a:t>:</a:t>
          </a:r>
          <a:endParaRPr lang="nb-NO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Lettere</a:t>
          </a:r>
          <a:r>
            <a:rPr lang="en-US" sz="1400" kern="1200" dirty="0"/>
            <a:t> </a:t>
          </a:r>
          <a:r>
            <a:rPr lang="en-US" sz="1400" kern="1200" dirty="0" err="1"/>
            <a:t>kontering</a:t>
          </a:r>
          <a:endParaRPr lang="nb-N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Ingen </a:t>
          </a:r>
          <a:r>
            <a:rPr lang="en-US" sz="1400" kern="1200" dirty="0" err="1"/>
            <a:t>endring</a:t>
          </a:r>
          <a:r>
            <a:rPr lang="en-US" sz="1400" kern="1200" dirty="0"/>
            <a:t> </a:t>
          </a:r>
          <a:r>
            <a:rPr lang="en-US" sz="1400" kern="1200" dirty="0" err="1"/>
            <a:t>i</a:t>
          </a:r>
          <a:r>
            <a:rPr lang="en-US" sz="1400" kern="1200" dirty="0"/>
            <a:t> SAP</a:t>
          </a:r>
          <a:endParaRPr lang="nb-NO" sz="1400" kern="1200" dirty="0"/>
        </a:p>
      </dsp:txBody>
      <dsp:txXfrm>
        <a:off x="373457" y="1345103"/>
        <a:ext cx="2593122" cy="1235133"/>
      </dsp:txXfrm>
    </dsp:sp>
    <dsp:sp modelId="{16939C78-0588-4E78-898A-60137EA503AF}">
      <dsp:nvSpPr>
        <dsp:cNvPr id="0" name=""/>
        <dsp:cNvSpPr/>
      </dsp:nvSpPr>
      <dsp:spPr>
        <a:xfrm>
          <a:off x="335030" y="2820508"/>
          <a:ext cx="2669976" cy="1311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Ulemper</a:t>
          </a:r>
          <a:r>
            <a:rPr lang="en-US" sz="1800" kern="1200" dirty="0"/>
            <a:t>:</a:t>
          </a:r>
          <a:endParaRPr lang="nb-NO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Mer </a:t>
          </a:r>
          <a:r>
            <a:rPr lang="en-US" sz="1400" kern="1200" dirty="0" err="1"/>
            <a:t>krevende</a:t>
          </a:r>
          <a:r>
            <a:rPr lang="en-US" sz="1400" kern="1200" dirty="0"/>
            <a:t> </a:t>
          </a:r>
          <a:r>
            <a:rPr lang="en-US" sz="1400" kern="1200" dirty="0" err="1"/>
            <a:t>oppfølgning</a:t>
          </a:r>
          <a:endParaRPr lang="nb-NO" sz="1400" kern="1200" dirty="0"/>
        </a:p>
      </dsp:txBody>
      <dsp:txXfrm>
        <a:off x="373457" y="2858935"/>
        <a:ext cx="2593122" cy="1235133"/>
      </dsp:txXfrm>
    </dsp:sp>
    <dsp:sp modelId="{C595E1A6-7D6B-4805-B70C-89209D49C6EF}">
      <dsp:nvSpPr>
        <dsp:cNvPr id="0" name=""/>
        <dsp:cNvSpPr/>
      </dsp:nvSpPr>
      <dsp:spPr>
        <a:xfrm>
          <a:off x="3589064" y="0"/>
          <a:ext cx="3337470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/>
            <a:t>Nytt</a:t>
          </a:r>
          <a:r>
            <a:rPr lang="en-US" sz="2900" kern="1200" dirty="0"/>
            <a:t> </a:t>
          </a:r>
          <a:r>
            <a:rPr lang="en-US" sz="2900" kern="1200" dirty="0" err="1"/>
            <a:t>delprosjekt</a:t>
          </a:r>
          <a:r>
            <a:rPr lang="en-US" sz="2900" kern="1200" dirty="0"/>
            <a:t> for </a:t>
          </a:r>
          <a:r>
            <a:rPr lang="en-US" sz="2900" kern="1200" dirty="0" err="1"/>
            <a:t>hvert</a:t>
          </a:r>
          <a:r>
            <a:rPr lang="en-US" sz="2900" kern="1200" dirty="0"/>
            <a:t> </a:t>
          </a:r>
          <a:r>
            <a:rPr lang="en-US" sz="2900" kern="1200" dirty="0" err="1"/>
            <a:t>år</a:t>
          </a:r>
          <a:r>
            <a:rPr lang="en-US" sz="2900" kern="1200" dirty="0"/>
            <a:t>/</a:t>
          </a:r>
          <a:r>
            <a:rPr lang="en-US" sz="2900" kern="1200" dirty="0" err="1"/>
            <a:t>tildling</a:t>
          </a:r>
          <a:endParaRPr lang="nb-NO" sz="2900" kern="1200" dirty="0"/>
        </a:p>
      </dsp:txBody>
      <dsp:txXfrm>
        <a:off x="3589064" y="0"/>
        <a:ext cx="3337470" cy="1305401"/>
      </dsp:txXfrm>
    </dsp:sp>
    <dsp:sp modelId="{AB7E2319-98D2-4C57-A2F1-62CEF0022678}">
      <dsp:nvSpPr>
        <dsp:cNvPr id="0" name=""/>
        <dsp:cNvSpPr/>
      </dsp:nvSpPr>
      <dsp:spPr>
        <a:xfrm>
          <a:off x="3922811" y="1306676"/>
          <a:ext cx="2669976" cy="1311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Fordeler</a:t>
          </a:r>
          <a:r>
            <a:rPr lang="en-US" sz="1800" kern="1200" dirty="0"/>
            <a:t>:</a:t>
          </a:r>
          <a:endParaRPr lang="nb-NO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Enklere</a:t>
          </a:r>
          <a:r>
            <a:rPr lang="en-US" sz="1400" kern="1200" dirty="0"/>
            <a:t> </a:t>
          </a:r>
          <a:r>
            <a:rPr lang="en-US" sz="1400" kern="1200" dirty="0" err="1"/>
            <a:t>oppfølgning</a:t>
          </a:r>
          <a:endParaRPr lang="nb-NO" sz="1400" kern="1200" dirty="0"/>
        </a:p>
      </dsp:txBody>
      <dsp:txXfrm>
        <a:off x="3961238" y="1345103"/>
        <a:ext cx="2593122" cy="1235133"/>
      </dsp:txXfrm>
    </dsp:sp>
    <dsp:sp modelId="{F07F74F2-E5C8-4137-91AA-98F5D3F52A6D}">
      <dsp:nvSpPr>
        <dsp:cNvPr id="0" name=""/>
        <dsp:cNvSpPr/>
      </dsp:nvSpPr>
      <dsp:spPr>
        <a:xfrm>
          <a:off x="3922811" y="2820508"/>
          <a:ext cx="2669976" cy="1311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Ulemper</a:t>
          </a:r>
          <a:r>
            <a:rPr lang="en-US" sz="1800" kern="1200" dirty="0"/>
            <a:t>:</a:t>
          </a:r>
          <a:endParaRPr lang="nb-NO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Ny </a:t>
          </a:r>
          <a:r>
            <a:rPr lang="en-US" sz="1400" kern="1200" dirty="0" err="1"/>
            <a:t>kontering</a:t>
          </a:r>
          <a:r>
            <a:rPr lang="en-US" sz="1400" kern="1200" dirty="0"/>
            <a:t> </a:t>
          </a:r>
          <a:r>
            <a:rPr lang="en-US" sz="1400" kern="1200" dirty="0" err="1"/>
            <a:t>hvert</a:t>
          </a:r>
          <a:r>
            <a:rPr lang="en-US" sz="1400" kern="1200" dirty="0"/>
            <a:t> </a:t>
          </a:r>
          <a:r>
            <a:rPr lang="en-US" sz="1400" kern="1200" dirty="0" err="1"/>
            <a:t>år</a:t>
          </a:r>
          <a:r>
            <a:rPr lang="en-US" sz="1400" kern="1200" dirty="0"/>
            <a:t>/</a:t>
          </a:r>
          <a:r>
            <a:rPr lang="en-US" sz="1400" kern="1200" dirty="0" err="1"/>
            <a:t>tildeling</a:t>
          </a:r>
          <a:endParaRPr lang="nb-N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Samme</a:t>
          </a:r>
          <a:r>
            <a:rPr lang="en-US" sz="1400" kern="1200" dirty="0"/>
            <a:t> </a:t>
          </a:r>
          <a:r>
            <a:rPr lang="en-US" sz="1400" kern="1200" dirty="0" err="1"/>
            <a:t>Egenfin.delpro</a:t>
          </a:r>
          <a:endParaRPr lang="nb-N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Endring</a:t>
          </a:r>
          <a:r>
            <a:rPr lang="en-US" sz="1400" kern="1200" dirty="0"/>
            <a:t> </a:t>
          </a:r>
          <a:r>
            <a:rPr lang="en-US" sz="1400" kern="1200" dirty="0" err="1"/>
            <a:t>i</a:t>
          </a:r>
          <a:r>
            <a:rPr lang="en-US" sz="1400" kern="1200" dirty="0"/>
            <a:t> SAP </a:t>
          </a:r>
          <a:r>
            <a:rPr lang="en-US" sz="1400" kern="1200" dirty="0" err="1"/>
            <a:t>hver</a:t>
          </a:r>
          <a:r>
            <a:rPr lang="en-US" sz="1400" kern="1200" dirty="0"/>
            <a:t> </a:t>
          </a:r>
          <a:r>
            <a:rPr lang="en-US" sz="1400" kern="1200" dirty="0" err="1"/>
            <a:t>tildeling</a:t>
          </a:r>
          <a:endParaRPr lang="nb-NO" sz="1400" kern="1200" dirty="0"/>
        </a:p>
      </dsp:txBody>
      <dsp:txXfrm>
        <a:off x="3961238" y="2858935"/>
        <a:ext cx="2593122" cy="1235133"/>
      </dsp:txXfrm>
    </dsp:sp>
    <dsp:sp modelId="{FEBC6291-31A6-4EB8-9D00-A0164E55562A}">
      <dsp:nvSpPr>
        <dsp:cNvPr id="0" name=""/>
        <dsp:cNvSpPr/>
      </dsp:nvSpPr>
      <dsp:spPr>
        <a:xfrm>
          <a:off x="7176845" y="0"/>
          <a:ext cx="3337470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/>
            <a:t>Nytt</a:t>
          </a:r>
          <a:r>
            <a:rPr lang="en-US" sz="2900" kern="1200" dirty="0"/>
            <a:t> </a:t>
          </a:r>
          <a:r>
            <a:rPr lang="en-US" sz="2900" kern="1200" dirty="0" err="1"/>
            <a:t>prosjekt</a:t>
          </a:r>
          <a:r>
            <a:rPr lang="en-US" sz="2900" kern="1200" dirty="0"/>
            <a:t> </a:t>
          </a:r>
          <a:r>
            <a:rPr lang="en-US" sz="2900" kern="1200" dirty="0" err="1"/>
            <a:t>hvert</a:t>
          </a:r>
          <a:r>
            <a:rPr lang="en-US" sz="2900" kern="1200" dirty="0"/>
            <a:t> </a:t>
          </a:r>
          <a:r>
            <a:rPr lang="en-US" sz="2900" kern="1200" dirty="0" err="1"/>
            <a:t>år</a:t>
          </a:r>
          <a:r>
            <a:rPr lang="en-US" sz="2900" kern="1200" dirty="0"/>
            <a:t>/</a:t>
          </a:r>
          <a:r>
            <a:rPr lang="en-US" sz="2900" kern="1200" dirty="0" err="1"/>
            <a:t>tildeling</a:t>
          </a:r>
          <a:endParaRPr lang="nb-NO" sz="2900" kern="1200" dirty="0"/>
        </a:p>
      </dsp:txBody>
      <dsp:txXfrm>
        <a:off x="7176845" y="0"/>
        <a:ext cx="3337470" cy="1305401"/>
      </dsp:txXfrm>
    </dsp:sp>
    <dsp:sp modelId="{1C247DE6-A72D-48DC-A690-FBB216086AB0}">
      <dsp:nvSpPr>
        <dsp:cNvPr id="0" name=""/>
        <dsp:cNvSpPr/>
      </dsp:nvSpPr>
      <dsp:spPr>
        <a:xfrm>
          <a:off x="7510592" y="1306676"/>
          <a:ext cx="2669976" cy="1311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Fordeler</a:t>
          </a:r>
          <a:r>
            <a:rPr lang="en-US" sz="1800" kern="1200" dirty="0"/>
            <a:t>:</a:t>
          </a:r>
          <a:endParaRPr lang="nb-NO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Enklere</a:t>
          </a:r>
          <a:r>
            <a:rPr lang="en-US" sz="1400" kern="1200" dirty="0"/>
            <a:t> </a:t>
          </a:r>
          <a:r>
            <a:rPr lang="en-US" sz="1400" kern="1200" dirty="0" err="1"/>
            <a:t>oppfølgning</a:t>
          </a:r>
          <a:r>
            <a:rPr lang="en-US" sz="1400" kern="1200" dirty="0"/>
            <a:t> + </a:t>
          </a:r>
          <a:r>
            <a:rPr lang="en-US" sz="1400" kern="1200" dirty="0" err="1"/>
            <a:t>Egenfin.delpro</a:t>
          </a:r>
          <a:endParaRPr lang="nb-NO" sz="1400" kern="1200" dirty="0"/>
        </a:p>
      </dsp:txBody>
      <dsp:txXfrm>
        <a:off x="7549019" y="1345103"/>
        <a:ext cx="2593122" cy="1235133"/>
      </dsp:txXfrm>
    </dsp:sp>
    <dsp:sp modelId="{90B53075-18BD-4A6E-A177-DD27C4153BC3}">
      <dsp:nvSpPr>
        <dsp:cNvPr id="0" name=""/>
        <dsp:cNvSpPr/>
      </dsp:nvSpPr>
      <dsp:spPr>
        <a:xfrm>
          <a:off x="7510592" y="2820508"/>
          <a:ext cx="2669976" cy="1311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Ulemper</a:t>
          </a:r>
          <a:r>
            <a:rPr lang="en-US" sz="1800" kern="1200" dirty="0"/>
            <a:t>:</a:t>
          </a:r>
          <a:endParaRPr lang="nb-NO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Ny </a:t>
          </a:r>
          <a:r>
            <a:rPr lang="en-US" sz="1400" kern="1200" dirty="0" err="1"/>
            <a:t>kontering</a:t>
          </a:r>
          <a:r>
            <a:rPr lang="en-US" sz="1400" kern="1200" dirty="0"/>
            <a:t> </a:t>
          </a:r>
          <a:r>
            <a:rPr lang="en-US" sz="1400" kern="1200" dirty="0" err="1"/>
            <a:t>hvert</a:t>
          </a:r>
          <a:r>
            <a:rPr lang="en-US" sz="1400" kern="1200" dirty="0"/>
            <a:t> </a:t>
          </a:r>
          <a:r>
            <a:rPr lang="en-US" sz="1400" kern="1200" dirty="0" err="1"/>
            <a:t>år</a:t>
          </a:r>
          <a:r>
            <a:rPr lang="en-US" sz="1400" kern="1200" dirty="0"/>
            <a:t>/</a:t>
          </a:r>
          <a:r>
            <a:rPr lang="en-US" sz="1400" kern="1200" dirty="0" err="1"/>
            <a:t>tildeling</a:t>
          </a:r>
          <a:endParaRPr lang="nb-N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Endring</a:t>
          </a:r>
          <a:r>
            <a:rPr lang="en-US" sz="1400" kern="1200" dirty="0"/>
            <a:t> </a:t>
          </a:r>
          <a:r>
            <a:rPr lang="en-US" sz="1400" kern="1200" dirty="0" err="1"/>
            <a:t>i</a:t>
          </a:r>
          <a:r>
            <a:rPr lang="en-US" sz="1400" kern="1200" dirty="0"/>
            <a:t> SAP </a:t>
          </a:r>
          <a:r>
            <a:rPr lang="en-US" sz="1400" kern="1200" dirty="0" err="1"/>
            <a:t>hver</a:t>
          </a:r>
          <a:r>
            <a:rPr lang="en-US" sz="1400" kern="1200" dirty="0"/>
            <a:t> </a:t>
          </a:r>
          <a:r>
            <a:rPr lang="en-US" sz="1400" kern="1200" dirty="0" err="1"/>
            <a:t>tildeling</a:t>
          </a:r>
          <a:endParaRPr lang="nb-NO" sz="1400" kern="1200" dirty="0"/>
        </a:p>
      </dsp:txBody>
      <dsp:txXfrm>
        <a:off x="7549019" y="2858935"/>
        <a:ext cx="2593122" cy="12351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D5C1E-1291-44B8-9CE9-B491433F0B3B}">
      <dsp:nvSpPr>
        <dsp:cNvPr id="0" name=""/>
        <dsp:cNvSpPr/>
      </dsp:nvSpPr>
      <dsp:spPr>
        <a:xfrm>
          <a:off x="0" y="0"/>
          <a:ext cx="12192000" cy="43513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 err="1"/>
            <a:t>Hvordan</a:t>
          </a:r>
          <a:r>
            <a:rPr lang="en-US" sz="4300" kern="1200" dirty="0"/>
            <a:t> man </a:t>
          </a:r>
          <a:r>
            <a:rPr lang="en-US" sz="4300" kern="1200" dirty="0" err="1"/>
            <a:t>budsjetterer</a:t>
          </a:r>
          <a:r>
            <a:rPr lang="en-US" sz="4300" kern="1200" dirty="0"/>
            <a:t> BOA-</a:t>
          </a:r>
          <a:r>
            <a:rPr lang="en-US" sz="4300" kern="1200" dirty="0" err="1"/>
            <a:t>Sentre</a:t>
          </a:r>
          <a:r>
            <a:rPr lang="en-US" sz="4300" kern="1200" dirty="0"/>
            <a:t> er </a:t>
          </a:r>
          <a:r>
            <a:rPr lang="en-US" sz="4300" kern="1200" dirty="0" err="1"/>
            <a:t>avhengig</a:t>
          </a:r>
          <a:r>
            <a:rPr lang="en-US" sz="4300" kern="1200" dirty="0"/>
            <a:t> av </a:t>
          </a:r>
          <a:r>
            <a:rPr lang="en-US" sz="4300" kern="1200" dirty="0" err="1"/>
            <a:t>hvilken</a:t>
          </a:r>
          <a:r>
            <a:rPr lang="en-US" sz="4300" kern="1200" dirty="0"/>
            <a:t> </a:t>
          </a:r>
          <a:r>
            <a:rPr lang="en-US" sz="4300" kern="1200" dirty="0" err="1"/>
            <a:t>prosjektstruktur</a:t>
          </a:r>
          <a:r>
            <a:rPr lang="en-US" sz="4300" kern="1200" dirty="0"/>
            <a:t> man </a:t>
          </a:r>
          <a:r>
            <a:rPr lang="en-US" sz="4300" kern="1200" dirty="0" err="1"/>
            <a:t>har</a:t>
          </a:r>
          <a:r>
            <a:rPr lang="en-US" sz="4300" kern="1200" dirty="0"/>
            <a:t> </a:t>
          </a:r>
          <a:r>
            <a:rPr lang="en-US" sz="4300" kern="1200" dirty="0" err="1"/>
            <a:t>valgt</a:t>
          </a:r>
          <a:endParaRPr lang="nb-NO" sz="4300" kern="1200" dirty="0"/>
        </a:p>
      </dsp:txBody>
      <dsp:txXfrm>
        <a:off x="0" y="0"/>
        <a:ext cx="12192000" cy="2349722"/>
      </dsp:txXfrm>
    </dsp:sp>
    <dsp:sp modelId="{7EF94AB4-9D36-4691-A92A-7E2EBC9ACAE7}">
      <dsp:nvSpPr>
        <dsp:cNvPr id="0" name=""/>
        <dsp:cNvSpPr/>
      </dsp:nvSpPr>
      <dsp:spPr>
        <a:xfrm>
          <a:off x="5953" y="2262695"/>
          <a:ext cx="4060031" cy="20016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 err="1"/>
            <a:t>Løpende</a:t>
          </a:r>
          <a:r>
            <a:rPr lang="en-US" sz="3600" kern="1200" dirty="0"/>
            <a:t> </a:t>
          </a:r>
          <a:r>
            <a:rPr lang="en-US" sz="3600" kern="1200" dirty="0" err="1"/>
            <a:t>prosjekt</a:t>
          </a:r>
          <a:endParaRPr lang="nb-NO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/>
            <a:t>Budsjetterer</a:t>
          </a:r>
          <a:r>
            <a:rPr lang="en-US" sz="2000" kern="1200" dirty="0"/>
            <a:t> </a:t>
          </a:r>
          <a:r>
            <a:rPr lang="en-US" sz="2000" kern="1200" dirty="0" err="1"/>
            <a:t>ved</a:t>
          </a:r>
          <a:r>
            <a:rPr lang="en-US" sz="2000" kern="1200" dirty="0"/>
            <a:t> </a:t>
          </a:r>
          <a:r>
            <a:rPr lang="en-US" sz="2000" kern="1200" dirty="0" err="1"/>
            <a:t>hjelp</a:t>
          </a:r>
          <a:r>
            <a:rPr lang="en-US" sz="2000" kern="1200" dirty="0"/>
            <a:t> av </a:t>
          </a:r>
          <a:r>
            <a:rPr lang="en-US" sz="2000" kern="1200" dirty="0" err="1"/>
            <a:t>finansieringsrunder</a:t>
          </a:r>
          <a:endParaRPr lang="nb-NO" sz="2000" kern="1200" dirty="0"/>
        </a:p>
      </dsp:txBody>
      <dsp:txXfrm>
        <a:off x="5953" y="2262695"/>
        <a:ext cx="4060031" cy="2001615"/>
      </dsp:txXfrm>
    </dsp:sp>
    <dsp:sp modelId="{D8FA7161-7C8F-48A6-8AC2-6C2415535973}">
      <dsp:nvSpPr>
        <dsp:cNvPr id="0" name=""/>
        <dsp:cNvSpPr/>
      </dsp:nvSpPr>
      <dsp:spPr>
        <a:xfrm>
          <a:off x="4065984" y="2262695"/>
          <a:ext cx="4060031" cy="20016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 err="1"/>
            <a:t>Nytt</a:t>
          </a:r>
          <a:r>
            <a:rPr lang="en-US" sz="3600" kern="1200" dirty="0"/>
            <a:t> </a:t>
          </a:r>
          <a:r>
            <a:rPr lang="en-US" sz="3600" kern="1200" dirty="0" err="1"/>
            <a:t>delprosjekt</a:t>
          </a:r>
          <a:r>
            <a:rPr lang="en-US" sz="3600" kern="1200" dirty="0"/>
            <a:t> </a:t>
          </a:r>
          <a:endParaRPr lang="nb-NO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/>
            <a:t>Budsjetterer</a:t>
          </a:r>
          <a:r>
            <a:rPr lang="en-US" sz="2000" kern="1200" dirty="0"/>
            <a:t> </a:t>
          </a:r>
          <a:r>
            <a:rPr lang="en-US" sz="2000" kern="1200" dirty="0" err="1"/>
            <a:t>ved</a:t>
          </a:r>
          <a:r>
            <a:rPr lang="en-US" sz="2000" kern="1200" dirty="0"/>
            <a:t> </a:t>
          </a:r>
          <a:r>
            <a:rPr lang="en-US" sz="2000" kern="1200" dirty="0" err="1"/>
            <a:t>hjelp</a:t>
          </a:r>
          <a:r>
            <a:rPr lang="en-US" sz="2000" kern="1200" dirty="0"/>
            <a:t> av </a:t>
          </a:r>
          <a:r>
            <a:rPr lang="en-US" sz="2000" kern="1200" dirty="0" err="1"/>
            <a:t>finansieringsrunder</a:t>
          </a:r>
          <a:endParaRPr lang="nb-NO" sz="2000" kern="1200" dirty="0"/>
        </a:p>
      </dsp:txBody>
      <dsp:txXfrm>
        <a:off x="4065984" y="2262695"/>
        <a:ext cx="4060031" cy="2001615"/>
      </dsp:txXfrm>
    </dsp:sp>
    <dsp:sp modelId="{65C3D2AD-3730-4AE7-9400-FABDD52585ED}">
      <dsp:nvSpPr>
        <dsp:cNvPr id="0" name=""/>
        <dsp:cNvSpPr/>
      </dsp:nvSpPr>
      <dsp:spPr>
        <a:xfrm>
          <a:off x="8126015" y="2262695"/>
          <a:ext cx="4060031" cy="20016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45720" rIns="256032" bIns="4572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 err="1"/>
            <a:t>Nytt</a:t>
          </a:r>
          <a:r>
            <a:rPr lang="en-US" sz="3600" kern="1200" dirty="0"/>
            <a:t> </a:t>
          </a:r>
          <a:r>
            <a:rPr lang="en-US" sz="3600" kern="1200" dirty="0" err="1"/>
            <a:t>prosjekt</a:t>
          </a:r>
          <a:endParaRPr lang="nb-NO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Kan </a:t>
          </a:r>
          <a:r>
            <a:rPr lang="en-US" sz="2000" kern="1200" dirty="0" err="1"/>
            <a:t>budsjettere</a:t>
          </a:r>
          <a:r>
            <a:rPr lang="en-US" sz="2000" kern="1200" dirty="0"/>
            <a:t> </a:t>
          </a:r>
          <a:r>
            <a:rPr lang="en-US" sz="2000" kern="1200" dirty="0" err="1"/>
            <a:t>som</a:t>
          </a:r>
          <a:r>
            <a:rPr lang="en-US" sz="2000" kern="1200" dirty="0"/>
            <a:t> </a:t>
          </a:r>
          <a:r>
            <a:rPr lang="en-US" sz="2000" kern="1200" dirty="0" err="1"/>
            <a:t>vanlig</a:t>
          </a:r>
          <a:r>
            <a:rPr lang="en-US" sz="2000" kern="1200" dirty="0"/>
            <a:t> </a:t>
          </a:r>
          <a:r>
            <a:rPr lang="en-US" sz="2000" kern="1200" dirty="0" err="1"/>
            <a:t>ved</a:t>
          </a:r>
          <a:r>
            <a:rPr lang="en-US" sz="2000" kern="1200" dirty="0"/>
            <a:t> BOA-</a:t>
          </a:r>
          <a:r>
            <a:rPr lang="en-US" sz="2000" kern="1200" dirty="0" err="1"/>
            <a:t>prosjekter</a:t>
          </a:r>
          <a:endParaRPr lang="nb-NO" sz="2000" kern="1200" dirty="0"/>
        </a:p>
      </dsp:txBody>
      <dsp:txXfrm>
        <a:off x="8126015" y="2262695"/>
        <a:ext cx="4060031" cy="20016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81C6A5-89D6-45B7-8B77-CA7679369C7A}">
      <dsp:nvSpPr>
        <dsp:cNvPr id="0" name=""/>
        <dsp:cNvSpPr/>
      </dsp:nvSpPr>
      <dsp:spPr>
        <a:xfrm>
          <a:off x="5257800" y="1937440"/>
          <a:ext cx="4117941" cy="476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228"/>
              </a:lnTo>
              <a:lnTo>
                <a:pt x="4117941" y="238228"/>
              </a:lnTo>
              <a:lnTo>
                <a:pt x="4117941" y="4764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9C98A-E265-4D1C-ABCB-833259C724ED}">
      <dsp:nvSpPr>
        <dsp:cNvPr id="0" name=""/>
        <dsp:cNvSpPr/>
      </dsp:nvSpPr>
      <dsp:spPr>
        <a:xfrm>
          <a:off x="5257800" y="1937440"/>
          <a:ext cx="1372647" cy="476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228"/>
              </a:lnTo>
              <a:lnTo>
                <a:pt x="1372647" y="238228"/>
              </a:lnTo>
              <a:lnTo>
                <a:pt x="1372647" y="4764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E5462B-64D8-4EAA-89EE-BB4BA4D00397}">
      <dsp:nvSpPr>
        <dsp:cNvPr id="0" name=""/>
        <dsp:cNvSpPr/>
      </dsp:nvSpPr>
      <dsp:spPr>
        <a:xfrm>
          <a:off x="3885152" y="1937440"/>
          <a:ext cx="1372647" cy="476456"/>
        </a:xfrm>
        <a:custGeom>
          <a:avLst/>
          <a:gdLst/>
          <a:ahLst/>
          <a:cxnLst/>
          <a:rect l="0" t="0" r="0" b="0"/>
          <a:pathLst>
            <a:path>
              <a:moveTo>
                <a:pt x="1372647" y="0"/>
              </a:moveTo>
              <a:lnTo>
                <a:pt x="1372647" y="238228"/>
              </a:lnTo>
              <a:lnTo>
                <a:pt x="0" y="238228"/>
              </a:lnTo>
              <a:lnTo>
                <a:pt x="0" y="4764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4D370-0774-4C3E-A827-12BCA1A6A026}">
      <dsp:nvSpPr>
        <dsp:cNvPr id="0" name=""/>
        <dsp:cNvSpPr/>
      </dsp:nvSpPr>
      <dsp:spPr>
        <a:xfrm>
          <a:off x="1139858" y="1937440"/>
          <a:ext cx="4117941" cy="476456"/>
        </a:xfrm>
        <a:custGeom>
          <a:avLst/>
          <a:gdLst/>
          <a:ahLst/>
          <a:cxnLst/>
          <a:rect l="0" t="0" r="0" b="0"/>
          <a:pathLst>
            <a:path>
              <a:moveTo>
                <a:pt x="4117941" y="0"/>
              </a:moveTo>
              <a:lnTo>
                <a:pt x="4117941" y="238228"/>
              </a:lnTo>
              <a:lnTo>
                <a:pt x="0" y="238228"/>
              </a:lnTo>
              <a:lnTo>
                <a:pt x="0" y="4764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7427DD-44B1-48BC-BF6D-B602692DD51C}">
      <dsp:nvSpPr>
        <dsp:cNvPr id="0" name=""/>
        <dsp:cNvSpPr/>
      </dsp:nvSpPr>
      <dsp:spPr>
        <a:xfrm>
          <a:off x="4123380" y="803021"/>
          <a:ext cx="2268838" cy="1134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Finansieringsrunder</a:t>
          </a:r>
          <a:r>
            <a:rPr lang="en-US" sz="1900" kern="1200" dirty="0"/>
            <a:t> (</a:t>
          </a:r>
          <a:r>
            <a:rPr lang="en-US" sz="1900" kern="1200" dirty="0" err="1"/>
            <a:t>fin.runde</a:t>
          </a:r>
          <a:r>
            <a:rPr lang="en-US" sz="1900" kern="1200" dirty="0"/>
            <a:t>)</a:t>
          </a:r>
          <a:endParaRPr lang="nb-NO" sz="1900" kern="1200" dirty="0"/>
        </a:p>
      </dsp:txBody>
      <dsp:txXfrm>
        <a:off x="4123380" y="803021"/>
        <a:ext cx="2268838" cy="1134419"/>
      </dsp:txXfrm>
    </dsp:sp>
    <dsp:sp modelId="{998AA975-9566-47A2-B421-C36708DD8FEB}">
      <dsp:nvSpPr>
        <dsp:cNvPr id="0" name=""/>
        <dsp:cNvSpPr/>
      </dsp:nvSpPr>
      <dsp:spPr>
        <a:xfrm>
          <a:off x="5439" y="2413897"/>
          <a:ext cx="2268838" cy="1134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Binder </a:t>
          </a:r>
          <a:r>
            <a:rPr lang="en-US" sz="1900" kern="1200" dirty="0" err="1"/>
            <a:t>sammen</a:t>
          </a:r>
          <a:r>
            <a:rPr lang="en-US" sz="1900" kern="1200" dirty="0"/>
            <a:t> </a:t>
          </a:r>
          <a:r>
            <a:rPr lang="en-US" sz="1900" kern="1200" dirty="0" err="1"/>
            <a:t>inntekter</a:t>
          </a:r>
          <a:r>
            <a:rPr lang="en-US" sz="1900" kern="1200" dirty="0"/>
            <a:t> </a:t>
          </a:r>
          <a:r>
            <a:rPr lang="en-US" sz="1900" kern="1200" dirty="0" err="1"/>
            <a:t>og</a:t>
          </a:r>
          <a:r>
            <a:rPr lang="en-US" sz="1900" kern="1200" dirty="0"/>
            <a:t> </a:t>
          </a:r>
          <a:r>
            <a:rPr lang="en-US" sz="1900" kern="1200" dirty="0" err="1"/>
            <a:t>kostnader</a:t>
          </a:r>
          <a:endParaRPr lang="nb-NO" sz="1900" kern="1200" dirty="0"/>
        </a:p>
      </dsp:txBody>
      <dsp:txXfrm>
        <a:off x="5439" y="2413897"/>
        <a:ext cx="2268838" cy="1134419"/>
      </dsp:txXfrm>
    </dsp:sp>
    <dsp:sp modelId="{6B17CCB0-510F-461B-B4E0-BACA0F95AC34}">
      <dsp:nvSpPr>
        <dsp:cNvPr id="0" name=""/>
        <dsp:cNvSpPr/>
      </dsp:nvSpPr>
      <dsp:spPr>
        <a:xfrm>
          <a:off x="2750733" y="2413897"/>
          <a:ext cx="2268838" cy="1134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Ingen </a:t>
          </a:r>
          <a:r>
            <a:rPr lang="en-US" sz="1900" kern="1200" dirty="0" err="1"/>
            <a:t>fin.runde</a:t>
          </a:r>
          <a:r>
            <a:rPr lang="en-US" sz="1900" kern="1200" dirty="0"/>
            <a:t> = </a:t>
          </a:r>
          <a:r>
            <a:rPr lang="en-US" sz="1900" kern="1200" dirty="0" err="1"/>
            <a:t>egen</a:t>
          </a:r>
          <a:r>
            <a:rPr lang="en-US" sz="1900" kern="1200" dirty="0"/>
            <a:t> </a:t>
          </a:r>
          <a:r>
            <a:rPr lang="en-US" sz="1900" kern="1200" dirty="0" err="1"/>
            <a:t>fin.runde</a:t>
          </a:r>
          <a:endParaRPr lang="nb-NO" sz="1900" kern="1200" dirty="0"/>
        </a:p>
      </dsp:txBody>
      <dsp:txXfrm>
        <a:off x="2750733" y="2413897"/>
        <a:ext cx="2268838" cy="1134419"/>
      </dsp:txXfrm>
    </dsp:sp>
    <dsp:sp modelId="{1DC93480-05AB-4832-956A-0A0C26E04DD2}">
      <dsp:nvSpPr>
        <dsp:cNvPr id="0" name=""/>
        <dsp:cNvSpPr/>
      </dsp:nvSpPr>
      <dsp:spPr>
        <a:xfrm>
          <a:off x="5496028" y="2413897"/>
          <a:ext cx="2268838" cy="1134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 dirty="0"/>
            <a:t>Automatposteringer skjer bare på samme </a:t>
          </a:r>
          <a:r>
            <a:rPr lang="nb-NO" sz="1900" kern="1200" dirty="0" err="1"/>
            <a:t>fin.runde</a:t>
          </a:r>
          <a:endParaRPr lang="nb-NO" sz="1900" kern="1200" dirty="0"/>
        </a:p>
      </dsp:txBody>
      <dsp:txXfrm>
        <a:off x="5496028" y="2413897"/>
        <a:ext cx="2268838" cy="1134419"/>
      </dsp:txXfrm>
    </dsp:sp>
    <dsp:sp modelId="{29868098-5871-47C9-9C3C-2B3E4015EE46}">
      <dsp:nvSpPr>
        <dsp:cNvPr id="0" name=""/>
        <dsp:cNvSpPr/>
      </dsp:nvSpPr>
      <dsp:spPr>
        <a:xfrm>
          <a:off x="8241322" y="2413897"/>
          <a:ext cx="2268838" cy="1134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 dirty="0"/>
            <a:t>Unik TDI/EF-% for hver </a:t>
          </a:r>
          <a:r>
            <a:rPr lang="nb-NO" sz="1900" kern="1200" dirty="0" err="1"/>
            <a:t>fin.runde</a:t>
          </a:r>
          <a:endParaRPr lang="nb-NO" sz="1900" kern="1200" dirty="0"/>
        </a:p>
      </dsp:txBody>
      <dsp:txXfrm>
        <a:off x="8241322" y="2413897"/>
        <a:ext cx="2268838" cy="1134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0899-3D14-4A38-B0C5-4D2CF77B5B8A}" type="datetimeFigureOut">
              <a:rPr lang="nb-NO" smtClean="0"/>
              <a:t>03.06.2024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35F46-3402-4F9A-A575-76C8BB429A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814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24D0F-01F8-4F33-A09D-3C867B0A44EF}" type="datetimeFigureOut">
              <a:rPr lang="nb-NO" smtClean="0"/>
              <a:t>03.06.2024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B2481-B554-40A4-8B14-E79871C59D7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24591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BB2481-B554-40A4-8B14-E79871C59D7B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4841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BB2481-B554-40A4-8B14-E79871C59D7B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88101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nb-NO" noProof="0"/>
              <a:t>Tittel dokumentet settes her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bildeikon hvis du vil legge til bilde. Tilpass bildet med beskjær. For hjelp, se video på uit.no/profil</a:t>
            </a:r>
          </a:p>
        </p:txBody>
      </p:sp>
    </p:spTree>
    <p:extLst>
      <p:ext uri="{BB962C8B-B14F-4D97-AF65-F5344CB8AC3E}">
        <p14:creationId xmlns:p14="http://schemas.microsoft.com/office/powerpoint/2010/main" val="6158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90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nb-NO" noProof="0"/>
              <a:t>Tittel dokumentet settes her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2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2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bildeikon hvis du vil legge til bilde. Tilpass bildet med beskjær. For hjelp, se video på uit.no/profil</a:t>
            </a:r>
          </a:p>
        </p:txBody>
      </p:sp>
    </p:spTree>
    <p:extLst>
      <p:ext uri="{BB962C8B-B14F-4D97-AF65-F5344CB8AC3E}">
        <p14:creationId xmlns:p14="http://schemas.microsoft.com/office/powerpoint/2010/main" val="1334680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4081405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709082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</p:spTree>
    <p:extLst>
      <p:ext uri="{BB962C8B-B14F-4D97-AF65-F5344CB8AC3E}">
        <p14:creationId xmlns:p14="http://schemas.microsoft.com/office/powerpoint/2010/main" val="4270224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6464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nb-NO" noProof="0"/>
              <a:t>Tittel dokumentet settes her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bildeikon hvis du vil legge til bilde. Tilpass bildet med beskjær. For hjelp, se video på uit.no/profil</a:t>
            </a:r>
          </a:p>
        </p:txBody>
      </p:sp>
    </p:spTree>
    <p:extLst>
      <p:ext uri="{BB962C8B-B14F-4D97-AF65-F5344CB8AC3E}">
        <p14:creationId xmlns:p14="http://schemas.microsoft.com/office/powerpoint/2010/main" val="2108539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995541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8844161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</p:spTree>
    <p:extLst>
      <p:ext uri="{BB962C8B-B14F-4D97-AF65-F5344CB8AC3E}">
        <p14:creationId xmlns:p14="http://schemas.microsoft.com/office/powerpoint/2010/main" val="257349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967770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66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06787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</p:spTree>
    <p:extLst>
      <p:ext uri="{BB962C8B-B14F-4D97-AF65-F5344CB8AC3E}">
        <p14:creationId xmlns:p14="http://schemas.microsoft.com/office/powerpoint/2010/main" val="418764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6345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Title 7"/>
          <p:cNvSpPr>
            <a:spLocks noGrp="1"/>
          </p:cNvSpPr>
          <p:nvPr>
            <p:ph type="title" hasCustomPrompt="1"/>
          </p:nvPr>
        </p:nvSpPr>
        <p:spPr>
          <a:xfrm>
            <a:off x="1054464" y="1118585"/>
            <a:ext cx="6012000" cy="1811813"/>
          </a:xfrm>
        </p:spPr>
        <p:txBody>
          <a:bodyPr lIns="0" anchor="b">
            <a:normAutofit/>
          </a:bodyPr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nb-NO" noProof="0"/>
              <a:t>Tittel dokumentet settes her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4464" y="2942591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18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4464" y="4208016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464" y="5674992"/>
            <a:ext cx="6012000" cy="746878"/>
          </a:xfrm>
        </p:spPr>
        <p:txBody>
          <a:bodyPr lIns="0" tIns="0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7448550" y="0"/>
            <a:ext cx="4743450" cy="6858000"/>
          </a:xfrm>
          <a:custGeom>
            <a:avLst/>
            <a:gdLst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3557588 w 4743450"/>
              <a:gd name="connsiteY3" fmla="*/ 6858000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1185863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  <a:gd name="connsiteX0" fmla="*/ 0 w 4743450"/>
              <a:gd name="connsiteY0" fmla="*/ 6858000 h 6858000"/>
              <a:gd name="connsiteX1" fmla="*/ 2825687 w 4743450"/>
              <a:gd name="connsiteY1" fmla="*/ 0 h 6858000"/>
              <a:gd name="connsiteX2" fmla="*/ 4743450 w 4743450"/>
              <a:gd name="connsiteY2" fmla="*/ 0 h 6858000"/>
              <a:gd name="connsiteX3" fmla="*/ 4740212 w 4743450"/>
              <a:gd name="connsiteY3" fmla="*/ 6851904 h 6858000"/>
              <a:gd name="connsiteX4" fmla="*/ 0 w 47434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3450" h="6858000">
                <a:moveTo>
                  <a:pt x="0" y="6858000"/>
                </a:moveTo>
                <a:lnTo>
                  <a:pt x="2825687" y="0"/>
                </a:lnTo>
                <a:lnTo>
                  <a:pt x="4743450" y="0"/>
                </a:lnTo>
                <a:cubicBezTo>
                  <a:pt x="4742371" y="2283968"/>
                  <a:pt x="4741291" y="4567936"/>
                  <a:pt x="4740212" y="6851904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b-NO"/>
              <a:t>Klikk på bildeikon hvis du vil legge til bilde. Tilpass bildet med beskjær. For hjelp, se video på uit.no/profil</a:t>
            </a:r>
          </a:p>
        </p:txBody>
      </p:sp>
    </p:spTree>
    <p:extLst>
      <p:ext uri="{BB962C8B-B14F-4D97-AF65-F5344CB8AC3E}">
        <p14:creationId xmlns:p14="http://schemas.microsoft.com/office/powerpoint/2010/main" val="226782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895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76181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b-NO"/>
              <a:t>Klikk for å legge til en tittel</a:t>
            </a:r>
          </a:p>
        </p:txBody>
      </p:sp>
    </p:spTree>
    <p:extLst>
      <p:ext uri="{BB962C8B-B14F-4D97-AF65-F5344CB8AC3E}">
        <p14:creationId xmlns:p14="http://schemas.microsoft.com/office/powerpoint/2010/main" val="107526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nb-NO" smtClean="0"/>
              <a:t>03.06.2024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94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nb-NO" smtClean="0"/>
              <a:t>03.06.2024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9761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nb-NO" smtClean="0"/>
              <a:t>03.06.2024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8861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56DEE-ECD7-4857-92A6-90269DFA2DF5}" type="datetimeFigureOut">
              <a:rPr lang="nb-NO" smtClean="0"/>
              <a:t>03.06.2024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2961-D91A-442E-803D-6BE684C4B44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8254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nb-NO" dirty="0"/>
              <a:t>OA-Senter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Veileder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</a:t>
            </a:r>
            <a:r>
              <a:rPr lang="en-US" dirty="0" err="1"/>
              <a:t>særegenheter</a:t>
            </a:r>
            <a:r>
              <a:rPr lang="en-US" dirty="0"/>
              <a:t> </a:t>
            </a:r>
            <a:r>
              <a:rPr lang="en-US" dirty="0" err="1"/>
              <a:t>knyttet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BOA-</a:t>
            </a:r>
            <a:r>
              <a:rPr lang="en-US" dirty="0" err="1"/>
              <a:t>Senter</a:t>
            </a:r>
            <a:endParaRPr lang="nb-NO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Seksjon</a:t>
            </a:r>
            <a:r>
              <a:rPr lang="en-US" dirty="0"/>
              <a:t> for </a:t>
            </a:r>
            <a:r>
              <a:rPr lang="en-US" dirty="0" err="1"/>
              <a:t>Økonomi</a:t>
            </a:r>
            <a:endParaRPr lang="nb-NO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85979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37C7B-E955-DFF6-0C93-C05986B18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Delfinansiering</a:t>
            </a:r>
            <a:r>
              <a:rPr lang="en-US" dirty="0"/>
              <a:t> (</a:t>
            </a:r>
            <a:r>
              <a:rPr lang="en-US" dirty="0" err="1"/>
              <a:t>senterintern</a:t>
            </a:r>
            <a:r>
              <a:rPr lang="en-US" dirty="0"/>
              <a:t> </a:t>
            </a:r>
            <a:r>
              <a:rPr lang="en-US" dirty="0" err="1"/>
              <a:t>egenfinansiering</a:t>
            </a:r>
            <a:r>
              <a:rPr lang="en-US" dirty="0"/>
              <a:t>)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0881D6-DA1D-1A50-8168-8A07D5F19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være</a:t>
            </a:r>
            <a:r>
              <a:rPr lang="en-US" dirty="0"/>
              <a:t> </a:t>
            </a:r>
            <a:r>
              <a:rPr lang="en-US" dirty="0" err="1"/>
              <a:t>aktuelt</a:t>
            </a:r>
            <a:r>
              <a:rPr lang="en-US" dirty="0"/>
              <a:t> for BOA-</a:t>
            </a:r>
            <a:r>
              <a:rPr lang="en-US" dirty="0" err="1"/>
              <a:t>Senteret</a:t>
            </a:r>
            <a:r>
              <a:rPr lang="en-US" dirty="0"/>
              <a:t> å </a:t>
            </a:r>
            <a:r>
              <a:rPr lang="en-US" dirty="0" err="1"/>
              <a:t>delfinansiere</a:t>
            </a:r>
            <a:r>
              <a:rPr lang="en-US" dirty="0"/>
              <a:t> (</a:t>
            </a:r>
            <a:r>
              <a:rPr lang="en-US" dirty="0" err="1"/>
              <a:t>egenfinansiere</a:t>
            </a:r>
            <a:r>
              <a:rPr lang="en-US" dirty="0"/>
              <a:t>) BOA-</a:t>
            </a:r>
            <a:r>
              <a:rPr lang="en-US" dirty="0" err="1"/>
              <a:t>prosjekter</a:t>
            </a:r>
            <a:endParaRPr lang="nb-NO" dirty="0"/>
          </a:p>
          <a:p>
            <a:r>
              <a:rPr lang="nb-NO" dirty="0"/>
              <a:t>Ved delfinansiering, skal det </a:t>
            </a:r>
            <a:r>
              <a:rPr lang="nb-NO" dirty="0" err="1"/>
              <a:t>benytes</a:t>
            </a:r>
            <a:r>
              <a:rPr lang="nb-NO" dirty="0"/>
              <a:t> 34*-konto</a:t>
            </a:r>
          </a:p>
          <a:p>
            <a:r>
              <a:rPr lang="nb-NO" dirty="0"/>
              <a:t>Ved delfinansiering må </a:t>
            </a:r>
            <a:r>
              <a:rPr lang="nb-NO" dirty="0" err="1"/>
              <a:t>kontraktsbeløp</a:t>
            </a:r>
            <a:r>
              <a:rPr lang="nb-NO" dirty="0"/>
              <a:t> på BOA-Senterdelprosjektet justeres for tildelt beløp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B7FFE53-6A71-E04A-8AC1-F182F6259A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769387"/>
              </p:ext>
            </p:extLst>
          </p:nvPr>
        </p:nvGraphicFramePr>
        <p:xfrm>
          <a:off x="488948" y="5380355"/>
          <a:ext cx="11068052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01702">
                  <a:extLst>
                    <a:ext uri="{9D8B030D-6E8A-4147-A177-3AD203B41FA5}">
                      <a16:colId xmlns:a16="http://schemas.microsoft.com/office/drawing/2014/main" val="3009172154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3804059306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215077593"/>
                    </a:ext>
                  </a:extLst>
                </a:gridCol>
                <a:gridCol w="4828703">
                  <a:extLst>
                    <a:ext uri="{9D8B030D-6E8A-4147-A177-3AD203B41FA5}">
                      <a16:colId xmlns:a16="http://schemas.microsoft.com/office/drawing/2014/main" val="2733450905"/>
                    </a:ext>
                  </a:extLst>
                </a:gridCol>
                <a:gridCol w="1660997">
                  <a:extLst>
                    <a:ext uri="{9D8B030D-6E8A-4147-A177-3AD203B41FA5}">
                      <a16:colId xmlns:a16="http://schemas.microsoft.com/office/drawing/2014/main" val="6663473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Konto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Kontonavn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Delprosjekt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Bokføring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84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34*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Tilskudd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fra</a:t>
                      </a:r>
                      <a:r>
                        <a:rPr lang="en-US" dirty="0"/>
                        <a:t> ***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Aktuelt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BOA-</a:t>
                      </a:r>
                      <a:r>
                        <a:rPr lang="en-US" dirty="0" err="1"/>
                        <a:t>Senter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100 000 D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6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34*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Tilskudd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fra</a:t>
                      </a:r>
                      <a:r>
                        <a:rPr lang="en-US" dirty="0"/>
                        <a:t> ***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Aktuelt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Delprosjekt</a:t>
                      </a:r>
                      <a:r>
                        <a:rPr lang="en-US" dirty="0"/>
                        <a:t> for </a:t>
                      </a:r>
                      <a:r>
                        <a:rPr lang="en-US" dirty="0" err="1"/>
                        <a:t>senterintern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egenfinansiering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-100 000 K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432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311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EAA16-6F79-90B8-9217-2357D461A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Prosjektavslutning</a:t>
            </a:r>
            <a:r>
              <a:rPr lang="en-US" dirty="0"/>
              <a:t> (</a:t>
            </a:r>
            <a:r>
              <a:rPr lang="en-US" dirty="0" err="1"/>
              <a:t>Bidrag</a:t>
            </a:r>
            <a:r>
              <a:rPr lang="en-US" dirty="0"/>
              <a:t>)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14DFD-8C95-2A70-A812-39EE660FE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Ved </a:t>
            </a:r>
            <a:r>
              <a:rPr lang="en-US" dirty="0" err="1"/>
              <a:t>prosjektavslutning</a:t>
            </a:r>
            <a:r>
              <a:rPr lang="en-US" dirty="0"/>
              <a:t> </a:t>
            </a:r>
            <a:r>
              <a:rPr lang="en-US" dirty="0" err="1"/>
              <a:t>benyttes</a:t>
            </a:r>
            <a:r>
              <a:rPr lang="en-US" dirty="0"/>
              <a:t> </a:t>
            </a:r>
            <a:r>
              <a:rPr lang="en-US" dirty="0" err="1"/>
              <a:t>følgende</a:t>
            </a:r>
            <a:r>
              <a:rPr lang="en-US" dirty="0"/>
              <a:t> </a:t>
            </a:r>
            <a:r>
              <a:rPr lang="en-US" dirty="0" err="1"/>
              <a:t>kontering</a:t>
            </a:r>
            <a:r>
              <a:rPr lang="en-US" dirty="0"/>
              <a:t> </a:t>
            </a:r>
            <a:r>
              <a:rPr lang="en-US" dirty="0" err="1"/>
              <a:t>ved</a:t>
            </a:r>
            <a:r>
              <a:rPr lang="en-US" dirty="0"/>
              <a:t> </a:t>
            </a:r>
            <a:r>
              <a:rPr lang="en-US" dirty="0" err="1"/>
              <a:t>mer</a:t>
            </a:r>
            <a:r>
              <a:rPr lang="en-US" dirty="0"/>
              <a:t>-/</a:t>
            </a:r>
            <a:r>
              <a:rPr lang="en-US" dirty="0" err="1"/>
              <a:t>mindreforbruk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A5D79FB-686B-8E83-86C7-FCE11448B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092424"/>
              </p:ext>
            </p:extLst>
          </p:nvPr>
        </p:nvGraphicFramePr>
        <p:xfrm>
          <a:off x="641350" y="3429000"/>
          <a:ext cx="10375900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81504">
                  <a:extLst>
                    <a:ext uri="{9D8B030D-6E8A-4147-A177-3AD203B41FA5}">
                      <a16:colId xmlns:a16="http://schemas.microsoft.com/office/drawing/2014/main" val="3009172154"/>
                    </a:ext>
                  </a:extLst>
                </a:gridCol>
                <a:gridCol w="4111196">
                  <a:extLst>
                    <a:ext uri="{9D8B030D-6E8A-4147-A177-3AD203B41FA5}">
                      <a16:colId xmlns:a16="http://schemas.microsoft.com/office/drawing/2014/main" val="3804059306"/>
                    </a:ext>
                  </a:extLst>
                </a:gridCol>
                <a:gridCol w="1895904">
                  <a:extLst>
                    <a:ext uri="{9D8B030D-6E8A-4147-A177-3AD203B41FA5}">
                      <a16:colId xmlns:a16="http://schemas.microsoft.com/office/drawing/2014/main" val="2215077593"/>
                    </a:ext>
                  </a:extLst>
                </a:gridCol>
                <a:gridCol w="1830171">
                  <a:extLst>
                    <a:ext uri="{9D8B030D-6E8A-4147-A177-3AD203B41FA5}">
                      <a16:colId xmlns:a16="http://schemas.microsoft.com/office/drawing/2014/main" val="2733450905"/>
                    </a:ext>
                  </a:extLst>
                </a:gridCol>
                <a:gridCol w="1557125">
                  <a:extLst>
                    <a:ext uri="{9D8B030D-6E8A-4147-A177-3AD203B41FA5}">
                      <a16:colId xmlns:a16="http://schemas.microsoft.com/office/drawing/2014/main" val="6663473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Konto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Kontonavn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Delprosjekt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Bokføring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84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9441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Prosjektavslutning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bidrag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godskrevet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Aktuelt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BOA-</a:t>
                      </a:r>
                      <a:r>
                        <a:rPr lang="en-US" dirty="0" err="1"/>
                        <a:t>Prosjekt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50 000 D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6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9441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Prosjektavslutning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bidrag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godskrevet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Aktuelt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BOA-</a:t>
                      </a:r>
                      <a:r>
                        <a:rPr lang="en-US" dirty="0" err="1"/>
                        <a:t>Senter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-50 000 K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43296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B408BC4-F571-AB14-36D5-5B7DAC40A0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905402"/>
              </p:ext>
            </p:extLst>
          </p:nvPr>
        </p:nvGraphicFramePr>
        <p:xfrm>
          <a:off x="641350" y="5380355"/>
          <a:ext cx="10375900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81504">
                  <a:extLst>
                    <a:ext uri="{9D8B030D-6E8A-4147-A177-3AD203B41FA5}">
                      <a16:colId xmlns:a16="http://schemas.microsoft.com/office/drawing/2014/main" val="3009172154"/>
                    </a:ext>
                  </a:extLst>
                </a:gridCol>
                <a:gridCol w="4111196">
                  <a:extLst>
                    <a:ext uri="{9D8B030D-6E8A-4147-A177-3AD203B41FA5}">
                      <a16:colId xmlns:a16="http://schemas.microsoft.com/office/drawing/2014/main" val="3804059306"/>
                    </a:ext>
                  </a:extLst>
                </a:gridCol>
                <a:gridCol w="1895904">
                  <a:extLst>
                    <a:ext uri="{9D8B030D-6E8A-4147-A177-3AD203B41FA5}">
                      <a16:colId xmlns:a16="http://schemas.microsoft.com/office/drawing/2014/main" val="2215077593"/>
                    </a:ext>
                  </a:extLst>
                </a:gridCol>
                <a:gridCol w="1830171">
                  <a:extLst>
                    <a:ext uri="{9D8B030D-6E8A-4147-A177-3AD203B41FA5}">
                      <a16:colId xmlns:a16="http://schemas.microsoft.com/office/drawing/2014/main" val="2733450905"/>
                    </a:ext>
                  </a:extLst>
                </a:gridCol>
                <a:gridCol w="1557125">
                  <a:extLst>
                    <a:ext uri="{9D8B030D-6E8A-4147-A177-3AD203B41FA5}">
                      <a16:colId xmlns:a16="http://schemas.microsoft.com/office/drawing/2014/main" val="6663473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Konto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Kontonavn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Delprosjekt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Bokføring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84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9441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Prosjektavslutning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bidrag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godskrevet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Aktuelt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BOA-</a:t>
                      </a:r>
                      <a:r>
                        <a:rPr lang="en-US" dirty="0" err="1"/>
                        <a:t>Prosjekt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-50 000 K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6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9441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Prosjektavslutning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bidrag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godskrevet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Aktuelt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BOA-</a:t>
                      </a:r>
                      <a:r>
                        <a:rPr lang="en-US" dirty="0" err="1"/>
                        <a:t>Senter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50 000 D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43296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FC0752A-E7E4-5EE4-353C-B8BD5F61783C}"/>
              </a:ext>
            </a:extLst>
          </p:cNvPr>
          <p:cNvSpPr txBox="1"/>
          <p:nvPr/>
        </p:nvSpPr>
        <p:spPr>
          <a:xfrm>
            <a:off x="558800" y="3066018"/>
            <a:ext cx="3689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Ved </a:t>
            </a:r>
            <a:r>
              <a:rPr lang="en-US" dirty="0" err="1"/>
              <a:t>mindreforbruk</a:t>
            </a:r>
            <a:r>
              <a:rPr lang="en-US" dirty="0"/>
              <a:t>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B834C7-34B2-D45F-8DE9-47500686DD8C}"/>
              </a:ext>
            </a:extLst>
          </p:cNvPr>
          <p:cNvSpPr txBox="1"/>
          <p:nvPr/>
        </p:nvSpPr>
        <p:spPr>
          <a:xfrm>
            <a:off x="641350" y="5011023"/>
            <a:ext cx="3689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Ved </a:t>
            </a:r>
            <a:r>
              <a:rPr lang="en-US" dirty="0" err="1"/>
              <a:t>merforbruk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068250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8ACE6-1E9E-0958-808F-9A958C974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Uromomenter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6BE1C-03E5-A56D-8605-4A03856DB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TDI/EF-%</a:t>
            </a:r>
          </a:p>
          <a:p>
            <a:pPr lvl="1"/>
            <a:r>
              <a:rPr lang="en-US" dirty="0"/>
              <a:t>Kan </a:t>
            </a:r>
            <a:r>
              <a:rPr lang="en-US" dirty="0" err="1"/>
              <a:t>få</a:t>
            </a:r>
            <a:r>
              <a:rPr lang="en-US" dirty="0"/>
              <a:t> </a:t>
            </a:r>
            <a:r>
              <a:rPr lang="en-US" dirty="0" err="1"/>
              <a:t>annen</a:t>
            </a:r>
            <a:r>
              <a:rPr lang="en-US" dirty="0"/>
              <a:t> sats </a:t>
            </a:r>
            <a:r>
              <a:rPr lang="en-US" dirty="0" err="1"/>
              <a:t>fra</a:t>
            </a:r>
            <a:r>
              <a:rPr lang="en-US" dirty="0"/>
              <a:t> </a:t>
            </a:r>
            <a:r>
              <a:rPr lang="en-US" dirty="0" err="1"/>
              <a:t>hver</a:t>
            </a:r>
            <a:r>
              <a:rPr lang="en-US" dirty="0"/>
              <a:t> </a:t>
            </a:r>
            <a:r>
              <a:rPr lang="en-US" dirty="0" err="1"/>
              <a:t>tildeling</a:t>
            </a:r>
            <a:r>
              <a:rPr lang="en-US" dirty="0"/>
              <a:t>. TDI%EF-% </a:t>
            </a:r>
            <a:r>
              <a:rPr lang="en-US" dirty="0" err="1"/>
              <a:t>må</a:t>
            </a:r>
            <a:r>
              <a:rPr lang="en-US" dirty="0"/>
              <a:t> </a:t>
            </a:r>
            <a:r>
              <a:rPr lang="en-US" dirty="0" err="1"/>
              <a:t>endres</a:t>
            </a:r>
            <a:r>
              <a:rPr lang="en-US" dirty="0"/>
              <a:t> </a:t>
            </a:r>
            <a:r>
              <a:rPr lang="en-US" dirty="0" err="1"/>
              <a:t>etter</a:t>
            </a:r>
            <a:r>
              <a:rPr lang="en-US" dirty="0"/>
              <a:t> at </a:t>
            </a:r>
            <a:r>
              <a:rPr lang="en-US" dirty="0" err="1"/>
              <a:t>siste</a:t>
            </a:r>
            <a:r>
              <a:rPr lang="en-US" dirty="0"/>
              <a:t> </a:t>
            </a:r>
            <a:r>
              <a:rPr lang="en-US" dirty="0" err="1"/>
              <a:t>lønnskjøring</a:t>
            </a:r>
            <a:r>
              <a:rPr lang="en-US" dirty="0"/>
              <a:t> for sist </a:t>
            </a:r>
            <a:r>
              <a:rPr lang="en-US" dirty="0" err="1"/>
              <a:t>tildeling</a:t>
            </a:r>
            <a:r>
              <a:rPr lang="en-US" dirty="0"/>
              <a:t> er </a:t>
            </a:r>
            <a:r>
              <a:rPr lang="en-US" dirty="0" err="1"/>
              <a:t>gjennomført</a:t>
            </a:r>
            <a:r>
              <a:rPr lang="en-US" dirty="0"/>
              <a:t>, </a:t>
            </a:r>
            <a:r>
              <a:rPr lang="en-US" dirty="0" err="1"/>
              <a:t>slik</a:t>
            </a:r>
            <a:r>
              <a:rPr lang="en-US" dirty="0"/>
              <a:t> at </a:t>
            </a:r>
            <a:r>
              <a:rPr lang="en-US" dirty="0" err="1"/>
              <a:t>ny</a:t>
            </a:r>
            <a:r>
              <a:rPr lang="en-US" dirty="0"/>
              <a:t> </a:t>
            </a:r>
            <a:r>
              <a:rPr lang="en-US" dirty="0" err="1"/>
              <a:t>tildeling</a:t>
            </a:r>
            <a:r>
              <a:rPr lang="en-US" dirty="0"/>
              <a:t> </a:t>
            </a:r>
            <a:r>
              <a:rPr lang="en-US" dirty="0" err="1"/>
              <a:t>får</a:t>
            </a:r>
            <a:r>
              <a:rPr lang="en-US" dirty="0"/>
              <a:t> </a:t>
            </a:r>
            <a:r>
              <a:rPr lang="en-US" dirty="0" err="1"/>
              <a:t>rett</a:t>
            </a:r>
            <a:r>
              <a:rPr lang="en-US" dirty="0"/>
              <a:t> sats.</a:t>
            </a:r>
            <a:endParaRPr lang="nb-NO" dirty="0"/>
          </a:p>
          <a:p>
            <a:r>
              <a:rPr lang="nb-NO" dirty="0" err="1"/>
              <a:t>Kontraktsbeløp</a:t>
            </a:r>
            <a:r>
              <a:rPr lang="nb-NO" dirty="0"/>
              <a:t> hvor tildelingene er øremerket</a:t>
            </a:r>
          </a:p>
          <a:p>
            <a:pPr lvl="1"/>
            <a:r>
              <a:rPr lang="nb-NO" dirty="0"/>
              <a:t>Ved løpende prosjekt hvor tildelingene ikke skal ha innvirkning på hverandre: </a:t>
            </a:r>
            <a:r>
              <a:rPr lang="nb-NO" dirty="0" err="1"/>
              <a:t>kontraktsbeløp</a:t>
            </a:r>
            <a:r>
              <a:rPr lang="nb-NO" dirty="0"/>
              <a:t> oppdateres når sist tildeling er gjort opp med tanke på mer/</a:t>
            </a:r>
            <a:r>
              <a:rPr lang="nb-NO" dirty="0" err="1"/>
              <a:t>mindreforbruk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72935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4BA3511-E672-79A2-BDD8-51790030E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Hva kjennetegner et BOA-Senter?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1EC3915-C206-0F57-9978-415B9B9B31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7884728"/>
              </p:ext>
            </p:extLst>
          </p:nvPr>
        </p:nvGraphicFramePr>
        <p:xfrm>
          <a:off x="1675969" y="2022528"/>
          <a:ext cx="8840061" cy="4123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18482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55FF8-DE46-D930-CD14-4CEA3A86D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Prosjektstruktur</a:t>
            </a:r>
            <a:endParaRPr lang="nb-NO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80A15B4-6B44-C9E5-0A08-4EA89A3FE3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3650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9446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88A70-7BA2-2586-91CD-B1566F2B4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Budsjettering</a:t>
            </a:r>
            <a:r>
              <a:rPr lang="en-US" dirty="0"/>
              <a:t> av BOA-</a:t>
            </a:r>
            <a:r>
              <a:rPr lang="en-US" dirty="0" err="1"/>
              <a:t>Sentre</a:t>
            </a:r>
            <a:endParaRPr lang="nb-NO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FBDB362-1E71-A9F0-A8F6-61F0E9837F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941965"/>
              </p:ext>
            </p:extLst>
          </p:nvPr>
        </p:nvGraphicFramePr>
        <p:xfrm>
          <a:off x="0" y="1825625"/>
          <a:ext cx="121920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1967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1D02E-4DE9-FDB6-9C74-6C52D830D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Budsjettering</a:t>
            </a:r>
            <a:r>
              <a:rPr lang="en-US" dirty="0"/>
              <a:t> med </a:t>
            </a:r>
            <a:r>
              <a:rPr lang="en-US" dirty="0" err="1"/>
              <a:t>finansieringsrunder</a:t>
            </a:r>
            <a:endParaRPr lang="nb-NO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48FF113-C97A-25F9-B8C6-95B8D46209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51345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5717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505E8-B21E-6EB5-D4E9-63F3E21F8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Eksempel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budsjett</a:t>
            </a:r>
            <a:r>
              <a:rPr lang="en-US" dirty="0"/>
              <a:t> </a:t>
            </a:r>
            <a:r>
              <a:rPr lang="en-US" dirty="0" err="1"/>
              <a:t>uten</a:t>
            </a:r>
            <a:r>
              <a:rPr lang="en-US" dirty="0"/>
              <a:t> </a:t>
            </a:r>
            <a:r>
              <a:rPr lang="en-US" dirty="0" err="1"/>
              <a:t>fin.runde</a:t>
            </a:r>
            <a:endParaRPr lang="nb-NO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595B7F8-20BF-3A10-9A5A-A1A63FC491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97414"/>
            <a:ext cx="10515600" cy="360775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DE21B3-7F7A-5C5F-6CAE-535C74BC3584}"/>
              </a:ext>
            </a:extLst>
          </p:cNvPr>
          <p:cNvSpPr txBox="1"/>
          <p:nvPr/>
        </p:nvSpPr>
        <p:spPr>
          <a:xfrm>
            <a:off x="508000" y="1533716"/>
            <a:ext cx="57658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Enkelt</a:t>
            </a:r>
            <a:r>
              <a:rPr lang="en-US" dirty="0"/>
              <a:t> </a:t>
            </a:r>
            <a:r>
              <a:rPr lang="en-US" dirty="0" err="1"/>
              <a:t>budsjett</a:t>
            </a:r>
            <a:r>
              <a:rPr lang="en-US" dirty="0"/>
              <a:t> </a:t>
            </a:r>
            <a:r>
              <a:rPr lang="en-US" dirty="0" err="1"/>
              <a:t>hvor</a:t>
            </a:r>
            <a:r>
              <a:rPr lang="en-US" dirty="0"/>
              <a:t> det er </a:t>
            </a:r>
            <a:r>
              <a:rPr lang="en-US" dirty="0" err="1"/>
              <a:t>lagt</a:t>
            </a:r>
            <a:r>
              <a:rPr lang="en-US" dirty="0"/>
              <a:t> </a:t>
            </a:r>
            <a:r>
              <a:rPr lang="en-US" dirty="0" err="1"/>
              <a:t>opp</a:t>
            </a:r>
            <a:r>
              <a:rPr lang="en-US" dirty="0"/>
              <a:t> med </a:t>
            </a:r>
            <a:r>
              <a:rPr lang="en-US" dirty="0" err="1"/>
              <a:t>kostnadsomveltning</a:t>
            </a:r>
            <a:r>
              <a:rPr lang="en-US" dirty="0"/>
              <a:t>, der </a:t>
            </a:r>
            <a:r>
              <a:rPr lang="en-US" sz="1400" b="1" dirty="0"/>
              <a:t>1 500 000</a:t>
            </a:r>
            <a:r>
              <a:rPr lang="en-US" dirty="0"/>
              <a:t> (Drift) er </a:t>
            </a:r>
            <a:r>
              <a:rPr lang="en-US" dirty="0" err="1"/>
              <a:t>øremerket</a:t>
            </a:r>
            <a:r>
              <a:rPr lang="en-US" dirty="0"/>
              <a:t>.</a:t>
            </a:r>
            <a:endParaRPr lang="nb-NO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2012B5-94C7-27C8-643B-97B19EE149AC}"/>
              </a:ext>
            </a:extLst>
          </p:cNvPr>
          <p:cNvCxnSpPr>
            <a:cxnSpLocks/>
          </p:cNvCxnSpPr>
          <p:nvPr/>
        </p:nvCxnSpPr>
        <p:spPr>
          <a:xfrm>
            <a:off x="1663700" y="2387914"/>
            <a:ext cx="7981950" cy="3777936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71538CA-1E58-60CF-4AAF-5C7277E13E0A}"/>
              </a:ext>
            </a:extLst>
          </p:cNvPr>
          <p:cNvCxnSpPr>
            <a:cxnSpLocks/>
          </p:cNvCxnSpPr>
          <p:nvPr/>
        </p:nvCxnSpPr>
        <p:spPr>
          <a:xfrm flipV="1">
            <a:off x="1708150" y="2373913"/>
            <a:ext cx="7937500" cy="3809304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3E26512-A2E6-4DCE-EB99-CB93D326A8C3}"/>
              </a:ext>
            </a:extLst>
          </p:cNvPr>
          <p:cNvSpPr txBox="1"/>
          <p:nvPr/>
        </p:nvSpPr>
        <p:spPr>
          <a:xfrm>
            <a:off x="7213600" y="1735749"/>
            <a:ext cx="427355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Lagt</a:t>
            </a:r>
            <a:r>
              <a:rPr lang="en-US" dirty="0"/>
              <a:t> </a:t>
            </a:r>
            <a:r>
              <a:rPr lang="en-US" dirty="0" err="1"/>
              <a:t>opp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</a:t>
            </a:r>
            <a:r>
              <a:rPr lang="en-US" dirty="0" err="1"/>
              <a:t>årlige</a:t>
            </a:r>
            <a:r>
              <a:rPr lang="en-US" dirty="0"/>
              <a:t> </a:t>
            </a:r>
            <a:r>
              <a:rPr lang="en-US" dirty="0" err="1"/>
              <a:t>tildelinger</a:t>
            </a:r>
            <a:r>
              <a:rPr lang="en-US" dirty="0"/>
              <a:t>. </a:t>
            </a:r>
            <a:r>
              <a:rPr lang="en-US" dirty="0" err="1"/>
              <a:t>Tildelinger</a:t>
            </a:r>
            <a:r>
              <a:rPr lang="en-US" dirty="0"/>
              <a:t> </a:t>
            </a:r>
            <a:r>
              <a:rPr lang="en-US" dirty="0" err="1"/>
              <a:t>som</a:t>
            </a:r>
            <a:r>
              <a:rPr lang="en-US" dirty="0"/>
              <a:t> man </a:t>
            </a:r>
            <a:r>
              <a:rPr lang="en-US" dirty="0" err="1"/>
              <a:t>får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etterkant</a:t>
            </a:r>
            <a:r>
              <a:rPr lang="en-US" dirty="0"/>
              <a:t> </a:t>
            </a:r>
            <a:r>
              <a:rPr lang="en-US" dirty="0" err="1"/>
              <a:t>vil</a:t>
            </a:r>
            <a:r>
              <a:rPr lang="en-US" dirty="0"/>
              <a:t> </a:t>
            </a:r>
            <a:r>
              <a:rPr lang="en-US" dirty="0" err="1"/>
              <a:t>endre</a:t>
            </a:r>
            <a:r>
              <a:rPr lang="en-US" dirty="0"/>
              <a:t> </a:t>
            </a:r>
            <a:r>
              <a:rPr lang="en-US" dirty="0" err="1"/>
              <a:t>egenfinansiering</a:t>
            </a:r>
            <a:r>
              <a:rPr lang="en-US" dirty="0"/>
              <a:t> </a:t>
            </a:r>
            <a:r>
              <a:rPr lang="en-US" dirty="0" err="1"/>
              <a:t>og</a:t>
            </a:r>
            <a:r>
              <a:rPr lang="en-US" dirty="0"/>
              <a:t> TDI/EF </a:t>
            </a:r>
            <a:r>
              <a:rPr lang="en-US" dirty="0" err="1"/>
              <a:t>tilbake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tid</a:t>
            </a:r>
            <a:r>
              <a:rPr lang="en-US" dirty="0"/>
              <a:t>.</a:t>
            </a:r>
            <a:endParaRPr lang="nb-NO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E0CBEB-0162-AB15-601E-5AB8A8854D02}"/>
              </a:ext>
            </a:extLst>
          </p:cNvPr>
          <p:cNvSpPr txBox="1"/>
          <p:nvPr/>
        </p:nvSpPr>
        <p:spPr>
          <a:xfrm>
            <a:off x="3930650" y="5620507"/>
            <a:ext cx="328295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Vanskelig</a:t>
            </a:r>
            <a:r>
              <a:rPr lang="en-US" dirty="0"/>
              <a:t> å </a:t>
            </a:r>
            <a:r>
              <a:rPr lang="en-US" dirty="0" err="1"/>
              <a:t>følge</a:t>
            </a:r>
            <a:r>
              <a:rPr lang="en-US" dirty="0"/>
              <a:t> </a:t>
            </a:r>
            <a:r>
              <a:rPr lang="en-US" dirty="0" err="1"/>
              <a:t>opp</a:t>
            </a:r>
            <a:r>
              <a:rPr lang="en-US" dirty="0"/>
              <a:t> med </a:t>
            </a:r>
            <a:r>
              <a:rPr lang="en-US" dirty="0" err="1"/>
              <a:t>tanke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budsjettavvik</a:t>
            </a:r>
            <a:r>
              <a:rPr lang="en-US" dirty="0"/>
              <a:t> </a:t>
            </a:r>
            <a:r>
              <a:rPr lang="en-US" dirty="0" err="1"/>
              <a:t>og</a:t>
            </a:r>
            <a:r>
              <a:rPr lang="en-US" dirty="0"/>
              <a:t> TDI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15999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6191F-63EC-F800-E07A-8DDAF1915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Eksempel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budsjett</a:t>
            </a:r>
            <a:r>
              <a:rPr lang="en-US" dirty="0"/>
              <a:t> med </a:t>
            </a:r>
            <a:r>
              <a:rPr lang="en-US" dirty="0" err="1"/>
              <a:t>fin.runde</a:t>
            </a:r>
            <a:endParaRPr lang="nb-NO" dirty="0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78DF5F14-8053-0957-4102-DD43AD7BDA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84371"/>
            <a:ext cx="10515600" cy="3633846"/>
          </a:xfr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0009D7B-A408-C2DC-2471-3D7898E7942D}"/>
              </a:ext>
            </a:extLst>
          </p:cNvPr>
          <p:cNvSpPr txBox="1"/>
          <p:nvPr/>
        </p:nvSpPr>
        <p:spPr>
          <a:xfrm>
            <a:off x="6858000" y="1275814"/>
            <a:ext cx="42672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Egenfinansiering</a:t>
            </a:r>
            <a:r>
              <a:rPr lang="en-US" dirty="0"/>
              <a:t> legger seg </a:t>
            </a:r>
            <a:r>
              <a:rPr lang="en-US" dirty="0" err="1"/>
              <a:t>korrekt</a:t>
            </a:r>
            <a:r>
              <a:rPr lang="en-US" dirty="0"/>
              <a:t> </a:t>
            </a:r>
            <a:r>
              <a:rPr lang="en-US" dirty="0" err="1"/>
              <a:t>etter</a:t>
            </a:r>
            <a:r>
              <a:rPr lang="en-US" dirty="0"/>
              <a:t> </a:t>
            </a:r>
            <a:r>
              <a:rPr lang="en-US" dirty="0" err="1"/>
              <a:t>tildelt</a:t>
            </a:r>
            <a:r>
              <a:rPr lang="en-US" dirty="0"/>
              <a:t> </a:t>
            </a:r>
            <a:r>
              <a:rPr lang="en-US" dirty="0" err="1"/>
              <a:t>finansiering</a:t>
            </a:r>
            <a:r>
              <a:rPr lang="en-US" dirty="0"/>
              <a:t> </a:t>
            </a:r>
            <a:r>
              <a:rPr lang="en-US" dirty="0" err="1"/>
              <a:t>og</a:t>
            </a:r>
            <a:r>
              <a:rPr lang="en-US" dirty="0"/>
              <a:t> </a:t>
            </a:r>
            <a:r>
              <a:rPr lang="en-US" dirty="0" err="1"/>
              <a:t>planlagte</a:t>
            </a:r>
            <a:r>
              <a:rPr lang="en-US" dirty="0"/>
              <a:t> </a:t>
            </a:r>
            <a:r>
              <a:rPr lang="en-US" dirty="0" err="1"/>
              <a:t>kostnader</a:t>
            </a:r>
            <a:r>
              <a:rPr lang="en-US" dirty="0"/>
              <a:t>. Dette </a:t>
            </a:r>
            <a:r>
              <a:rPr lang="en-US" dirty="0" err="1"/>
              <a:t>har</a:t>
            </a:r>
            <a:r>
              <a:rPr lang="en-US" dirty="0"/>
              <a:t> </a:t>
            </a:r>
            <a:r>
              <a:rPr lang="en-US" dirty="0" err="1"/>
              <a:t>invirkning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TDI/EF </a:t>
            </a:r>
            <a:r>
              <a:rPr lang="en-US" dirty="0" err="1"/>
              <a:t>ved</a:t>
            </a:r>
            <a:r>
              <a:rPr lang="en-US" dirty="0"/>
              <a:t> </a:t>
            </a:r>
            <a:r>
              <a:rPr lang="en-US" dirty="0" err="1"/>
              <a:t>regnskapsføringen</a:t>
            </a:r>
            <a:r>
              <a:rPr lang="en-US" dirty="0"/>
              <a:t>.</a:t>
            </a:r>
            <a:endParaRPr lang="nb-NO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AA7A67E-18B9-3097-7155-158F73C3C7B9}"/>
              </a:ext>
            </a:extLst>
          </p:cNvPr>
          <p:cNvCxnSpPr>
            <a:cxnSpLocks/>
          </p:cNvCxnSpPr>
          <p:nvPr/>
        </p:nvCxnSpPr>
        <p:spPr>
          <a:xfrm>
            <a:off x="8851900" y="2476143"/>
            <a:ext cx="82550" cy="9084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2D39F68-ECE2-FC75-2B5E-8EE398EFB74A}"/>
              </a:ext>
            </a:extLst>
          </p:cNvPr>
          <p:cNvCxnSpPr>
            <a:cxnSpLocks/>
          </p:cNvCxnSpPr>
          <p:nvPr/>
        </p:nvCxnSpPr>
        <p:spPr>
          <a:xfrm>
            <a:off x="8851900" y="2444750"/>
            <a:ext cx="438150" cy="16891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DEDC421-DC9D-1712-C41C-5DE2EF425A1A}"/>
              </a:ext>
            </a:extLst>
          </p:cNvPr>
          <p:cNvCxnSpPr>
            <a:cxnSpLocks/>
          </p:cNvCxnSpPr>
          <p:nvPr/>
        </p:nvCxnSpPr>
        <p:spPr>
          <a:xfrm>
            <a:off x="8877300" y="2476143"/>
            <a:ext cx="844550" cy="241335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BB9D71E-3643-1137-C697-05680EEB92C1}"/>
              </a:ext>
            </a:extLst>
          </p:cNvPr>
          <p:cNvSpPr txBox="1"/>
          <p:nvPr/>
        </p:nvSpPr>
        <p:spPr>
          <a:xfrm>
            <a:off x="314324" y="1339850"/>
            <a:ext cx="369252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/>
              <a:t>Samme</a:t>
            </a:r>
            <a:r>
              <a:rPr lang="en-US" sz="1600" dirty="0"/>
              <a:t> </a:t>
            </a:r>
            <a:r>
              <a:rPr lang="en-US" sz="1600" dirty="0" err="1"/>
              <a:t>budsjett</a:t>
            </a:r>
            <a:r>
              <a:rPr lang="en-US" sz="1600" dirty="0"/>
              <a:t> </a:t>
            </a:r>
            <a:r>
              <a:rPr lang="en-US" sz="1600" dirty="0" err="1"/>
              <a:t>som</a:t>
            </a:r>
            <a:r>
              <a:rPr lang="en-US" sz="1600" dirty="0"/>
              <a:t> </a:t>
            </a:r>
            <a:r>
              <a:rPr lang="en-US" sz="1600" dirty="0" err="1"/>
              <a:t>forige</a:t>
            </a:r>
            <a:r>
              <a:rPr lang="en-US" sz="1600" dirty="0"/>
              <a:t> slide, men </a:t>
            </a:r>
            <a:r>
              <a:rPr lang="en-US" sz="1600" dirty="0" err="1"/>
              <a:t>inndelt</a:t>
            </a:r>
            <a:r>
              <a:rPr lang="en-US" sz="1600" dirty="0"/>
              <a:t> </a:t>
            </a:r>
            <a:r>
              <a:rPr lang="en-US" sz="1600" dirty="0" err="1"/>
              <a:t>etter</a:t>
            </a:r>
            <a:r>
              <a:rPr lang="en-US" sz="1600" dirty="0"/>
              <a:t> </a:t>
            </a:r>
            <a:r>
              <a:rPr lang="en-US" sz="1600" dirty="0" err="1"/>
              <a:t>tildelinger</a:t>
            </a:r>
            <a:r>
              <a:rPr lang="en-US" sz="1600" dirty="0"/>
              <a:t>. Det er </a:t>
            </a:r>
            <a:r>
              <a:rPr lang="en-US" sz="1600" dirty="0" err="1"/>
              <a:t>ikke</a:t>
            </a:r>
            <a:r>
              <a:rPr lang="en-US" sz="1600" dirty="0"/>
              <a:t> </a:t>
            </a:r>
            <a:r>
              <a:rPr lang="en-US" sz="1600" dirty="0" err="1"/>
              <a:t>alltid</a:t>
            </a:r>
            <a:r>
              <a:rPr lang="en-US" sz="1600" dirty="0"/>
              <a:t> man vet </a:t>
            </a:r>
            <a:r>
              <a:rPr lang="en-US" sz="1600" dirty="0" err="1"/>
              <a:t>fremtidig</a:t>
            </a:r>
            <a:r>
              <a:rPr lang="en-US" sz="1600" dirty="0"/>
              <a:t> </a:t>
            </a:r>
            <a:r>
              <a:rPr lang="en-US" sz="1600" dirty="0" err="1"/>
              <a:t>tildeling</a:t>
            </a:r>
            <a:r>
              <a:rPr lang="en-US" sz="1600" dirty="0"/>
              <a:t>.</a:t>
            </a:r>
            <a:endParaRPr lang="nb-NO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5A636A-D4FC-3B1A-8422-D02AF015D9BF}"/>
              </a:ext>
            </a:extLst>
          </p:cNvPr>
          <p:cNvSpPr txBox="1"/>
          <p:nvPr/>
        </p:nvSpPr>
        <p:spPr>
          <a:xfrm>
            <a:off x="3575050" y="5581650"/>
            <a:ext cx="29591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Ved </a:t>
            </a:r>
            <a:r>
              <a:rPr lang="en-US" dirty="0" err="1"/>
              <a:t>visning</a:t>
            </a:r>
            <a:r>
              <a:rPr lang="en-US" dirty="0"/>
              <a:t> av </a:t>
            </a:r>
            <a:r>
              <a:rPr lang="en-US" dirty="0" err="1"/>
              <a:t>budsjettet</a:t>
            </a:r>
            <a:r>
              <a:rPr lang="en-US" dirty="0"/>
              <a:t>, </a:t>
            </a:r>
            <a:r>
              <a:rPr lang="en-US" dirty="0" err="1"/>
              <a:t>kan</a:t>
            </a:r>
            <a:r>
              <a:rPr lang="en-US" dirty="0"/>
              <a:t> man </a:t>
            </a:r>
            <a:r>
              <a:rPr lang="en-US" dirty="0" err="1"/>
              <a:t>velge</a:t>
            </a:r>
            <a:r>
              <a:rPr lang="en-US" dirty="0"/>
              <a:t> å bare se </a:t>
            </a:r>
            <a:r>
              <a:rPr lang="en-US" dirty="0" err="1"/>
              <a:t>én</a:t>
            </a:r>
            <a:r>
              <a:rPr lang="en-US" dirty="0"/>
              <a:t> </a:t>
            </a:r>
            <a:r>
              <a:rPr lang="en-US" dirty="0" err="1"/>
              <a:t>finansieringsrunde</a:t>
            </a:r>
            <a:r>
              <a:rPr lang="en-US" dirty="0"/>
              <a:t>.</a:t>
            </a:r>
            <a:endParaRPr lang="nb-NO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7E2645C-8606-D174-8A78-D29E2EFEA376}"/>
              </a:ext>
            </a:extLst>
          </p:cNvPr>
          <p:cNvCxnSpPr>
            <a:cxnSpLocks/>
          </p:cNvCxnSpPr>
          <p:nvPr/>
        </p:nvCxnSpPr>
        <p:spPr>
          <a:xfrm>
            <a:off x="3829050" y="2170847"/>
            <a:ext cx="838200" cy="11375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536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77F12-2A39-BB3B-5B00-2ACECF09B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Frikjøp</a:t>
            </a:r>
            <a:r>
              <a:rPr lang="en-US" dirty="0"/>
              <a:t>: BOA-</a:t>
            </a:r>
            <a:r>
              <a:rPr lang="en-US" dirty="0" err="1"/>
              <a:t>Senter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BOA-</a:t>
            </a:r>
            <a:r>
              <a:rPr lang="en-US" dirty="0" err="1"/>
              <a:t>prosjekt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1FD80-133D-11B0-CF27-1827B9A74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Ved </a:t>
            </a:r>
            <a:r>
              <a:rPr lang="en-US" dirty="0" err="1"/>
              <a:t>budsjettering</a:t>
            </a:r>
            <a:r>
              <a:rPr lang="en-US" dirty="0"/>
              <a:t> av </a:t>
            </a:r>
            <a:r>
              <a:rPr lang="en-US" dirty="0" err="1"/>
              <a:t>frikjøp</a:t>
            </a:r>
            <a:r>
              <a:rPr lang="en-US" dirty="0"/>
              <a:t> </a:t>
            </a:r>
            <a:r>
              <a:rPr lang="en-US" dirty="0" err="1"/>
              <a:t>fra</a:t>
            </a:r>
            <a:r>
              <a:rPr lang="en-US" dirty="0"/>
              <a:t> BOA-</a:t>
            </a:r>
            <a:r>
              <a:rPr lang="en-US" dirty="0" err="1"/>
              <a:t>Senter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BOA-</a:t>
            </a:r>
            <a:r>
              <a:rPr lang="en-US" dirty="0" err="1"/>
              <a:t>prosjekt</a:t>
            </a:r>
            <a:r>
              <a:rPr lang="en-US" dirty="0"/>
              <a:t>, </a:t>
            </a:r>
            <a:r>
              <a:rPr lang="en-US" dirty="0" err="1"/>
              <a:t>følger</a:t>
            </a:r>
            <a:r>
              <a:rPr lang="en-US" dirty="0"/>
              <a:t> man </a:t>
            </a:r>
            <a:r>
              <a:rPr lang="en-US" dirty="0" err="1"/>
              <a:t>samme</a:t>
            </a:r>
            <a:r>
              <a:rPr lang="en-US" dirty="0"/>
              <a:t> </a:t>
            </a:r>
            <a:r>
              <a:rPr lang="en-US" dirty="0" err="1"/>
              <a:t>kontering</a:t>
            </a:r>
            <a:r>
              <a:rPr lang="en-US" dirty="0"/>
              <a:t> </a:t>
            </a:r>
            <a:r>
              <a:rPr lang="en-US" dirty="0" err="1"/>
              <a:t>som</a:t>
            </a:r>
            <a:r>
              <a:rPr lang="en-US" dirty="0"/>
              <a:t> </a:t>
            </a:r>
            <a:r>
              <a:rPr lang="en-US" dirty="0" err="1"/>
              <a:t>vist</a:t>
            </a:r>
            <a:r>
              <a:rPr lang="en-US" dirty="0"/>
              <a:t> </a:t>
            </a:r>
            <a:r>
              <a:rPr lang="en-US" dirty="0" err="1"/>
              <a:t>nedenfor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Frikjøp</a:t>
            </a:r>
            <a:r>
              <a:rPr lang="en-US" dirty="0"/>
              <a:t> </a:t>
            </a:r>
            <a:r>
              <a:rPr lang="en-US" dirty="0" err="1"/>
              <a:t>fra</a:t>
            </a:r>
            <a:r>
              <a:rPr lang="en-US" dirty="0"/>
              <a:t> BOA-</a:t>
            </a:r>
            <a:r>
              <a:rPr lang="en-US" dirty="0" err="1"/>
              <a:t>Senter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</a:t>
            </a:r>
            <a:r>
              <a:rPr lang="en-US" dirty="0" err="1"/>
              <a:t>annet</a:t>
            </a:r>
            <a:r>
              <a:rPr lang="en-US" dirty="0"/>
              <a:t> BOA-</a:t>
            </a:r>
            <a:r>
              <a:rPr lang="en-US" dirty="0" err="1"/>
              <a:t>prosjekt</a:t>
            </a:r>
            <a:r>
              <a:rPr lang="en-US" dirty="0"/>
              <a:t> </a:t>
            </a:r>
            <a:r>
              <a:rPr lang="en-US" dirty="0" err="1"/>
              <a:t>følger</a:t>
            </a:r>
            <a:r>
              <a:rPr lang="en-US" dirty="0"/>
              <a:t> </a:t>
            </a:r>
            <a:r>
              <a:rPr lang="en-US" dirty="0" err="1"/>
              <a:t>samme</a:t>
            </a:r>
            <a:r>
              <a:rPr lang="en-US" dirty="0"/>
              <a:t> </a:t>
            </a:r>
            <a:r>
              <a:rPr lang="en-US" dirty="0" err="1"/>
              <a:t>kontering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83049AA-913F-A3BF-F662-E8EC2D227A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038727"/>
              </p:ext>
            </p:extLst>
          </p:nvPr>
        </p:nvGraphicFramePr>
        <p:xfrm>
          <a:off x="654049" y="3926840"/>
          <a:ext cx="10883901" cy="29311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3009172154"/>
                    </a:ext>
                  </a:extLst>
                </a:gridCol>
                <a:gridCol w="2990850">
                  <a:extLst>
                    <a:ext uri="{9D8B030D-6E8A-4147-A177-3AD203B41FA5}">
                      <a16:colId xmlns:a16="http://schemas.microsoft.com/office/drawing/2014/main" val="3804059306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2215077593"/>
                    </a:ext>
                  </a:extLst>
                </a:gridCol>
                <a:gridCol w="1451085">
                  <a:extLst>
                    <a:ext uri="{9D8B030D-6E8A-4147-A177-3AD203B41FA5}">
                      <a16:colId xmlns:a16="http://schemas.microsoft.com/office/drawing/2014/main" val="2733450905"/>
                    </a:ext>
                  </a:extLst>
                </a:gridCol>
                <a:gridCol w="2204928">
                  <a:extLst>
                    <a:ext uri="{9D8B030D-6E8A-4147-A177-3AD203B41FA5}">
                      <a16:colId xmlns:a16="http://schemas.microsoft.com/office/drawing/2014/main" val="147058570"/>
                    </a:ext>
                  </a:extLst>
                </a:gridCol>
                <a:gridCol w="1360488">
                  <a:extLst>
                    <a:ext uri="{9D8B030D-6E8A-4147-A177-3AD203B41FA5}">
                      <a16:colId xmlns:a16="http://schemas.microsoft.com/office/drawing/2014/main" val="6663473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Konto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Kontonavn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Delprosjekt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Ansattnummer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Bokføring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84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9406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Frikjøp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belastet</a:t>
                      </a:r>
                      <a:r>
                        <a:rPr lang="en-US" dirty="0"/>
                        <a:t> – </a:t>
                      </a:r>
                      <a:r>
                        <a:rPr lang="en-US" dirty="0" err="1"/>
                        <a:t>manuelle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føringer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Ansattes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Aktuelt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delprosjekt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Ansattnummeret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til</a:t>
                      </a:r>
                      <a:r>
                        <a:rPr lang="en-US" dirty="0"/>
                        <a:t> den </a:t>
                      </a:r>
                      <a:r>
                        <a:rPr lang="en-US" dirty="0" err="1"/>
                        <a:t>som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frikjøpes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10 000 D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6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9406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Frikjøp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belastet</a:t>
                      </a:r>
                      <a:r>
                        <a:rPr lang="en-US" dirty="0"/>
                        <a:t> – </a:t>
                      </a:r>
                      <a:r>
                        <a:rPr lang="en-US" dirty="0" err="1"/>
                        <a:t>manuelle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føringer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Ansattes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BOA-</a:t>
                      </a:r>
                      <a:r>
                        <a:rPr lang="en-US" dirty="0" err="1"/>
                        <a:t>Senter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Ansattnummeret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til</a:t>
                      </a:r>
                      <a:r>
                        <a:rPr lang="en-US" dirty="0"/>
                        <a:t> den </a:t>
                      </a:r>
                      <a:r>
                        <a:rPr lang="en-US" dirty="0" err="1"/>
                        <a:t>som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frikjøpes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-10 000 K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432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9414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Indirekte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kostnader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belastet</a:t>
                      </a:r>
                      <a:r>
                        <a:rPr lang="en-US" dirty="0"/>
                        <a:t> – </a:t>
                      </a:r>
                      <a:r>
                        <a:rPr lang="en-US" dirty="0" err="1"/>
                        <a:t>manuelle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føringer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Ansattes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Aktuelt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delprosjekt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Ansattnummeret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til</a:t>
                      </a:r>
                      <a:r>
                        <a:rPr lang="en-US" dirty="0"/>
                        <a:t> den </a:t>
                      </a:r>
                      <a:r>
                        <a:rPr lang="en-US" dirty="0" err="1"/>
                        <a:t>som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frikjøpes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5 000 D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42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9414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Indirekte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kostnader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belastet</a:t>
                      </a:r>
                      <a:r>
                        <a:rPr lang="en-US" dirty="0"/>
                        <a:t> – </a:t>
                      </a:r>
                      <a:r>
                        <a:rPr lang="en-US" dirty="0" err="1"/>
                        <a:t>manuelle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føringer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Ansattes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BOA-</a:t>
                      </a:r>
                      <a:r>
                        <a:rPr lang="en-US" dirty="0" err="1"/>
                        <a:t>Senter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Ansattnummeret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til</a:t>
                      </a:r>
                      <a:r>
                        <a:rPr lang="en-US" dirty="0"/>
                        <a:t> den </a:t>
                      </a:r>
                      <a:r>
                        <a:rPr lang="en-US" dirty="0" err="1"/>
                        <a:t>som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frikjøpes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-5 000 K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90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256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04961-4C4D-D2A4-C250-CF7992003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Frikjøp</a:t>
            </a:r>
            <a:r>
              <a:rPr lang="en-US" dirty="0"/>
              <a:t>: BOA-</a:t>
            </a:r>
            <a:r>
              <a:rPr lang="en-US" dirty="0" err="1"/>
              <a:t>Senter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</a:t>
            </a:r>
            <a:r>
              <a:rPr lang="en-US" dirty="0" err="1"/>
              <a:t>bevilgning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D20D4-9ADE-6292-89B0-9A82D01D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8471"/>
            <a:ext cx="10515600" cy="4351338"/>
          </a:xfrm>
        </p:spPr>
        <p:txBody>
          <a:bodyPr/>
          <a:lstStyle/>
          <a:p>
            <a:r>
              <a:rPr lang="en-US" dirty="0"/>
              <a:t>Ved </a:t>
            </a:r>
            <a:r>
              <a:rPr lang="en-US" dirty="0" err="1"/>
              <a:t>budsjettering</a:t>
            </a:r>
            <a:r>
              <a:rPr lang="en-US" dirty="0"/>
              <a:t> av </a:t>
            </a:r>
            <a:r>
              <a:rPr lang="en-US" dirty="0" err="1"/>
              <a:t>frikjøp</a:t>
            </a:r>
            <a:r>
              <a:rPr lang="en-US" dirty="0"/>
              <a:t> </a:t>
            </a:r>
            <a:r>
              <a:rPr lang="en-US" dirty="0" err="1"/>
              <a:t>fra</a:t>
            </a:r>
            <a:r>
              <a:rPr lang="en-US" dirty="0"/>
              <a:t> BOA-</a:t>
            </a:r>
            <a:r>
              <a:rPr lang="en-US" dirty="0" err="1"/>
              <a:t>Senter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</a:t>
            </a:r>
            <a:r>
              <a:rPr lang="en-US" dirty="0" err="1"/>
              <a:t>bevilgningsøkonomien</a:t>
            </a:r>
            <a:r>
              <a:rPr lang="en-US" dirty="0"/>
              <a:t>, </a:t>
            </a:r>
            <a:r>
              <a:rPr lang="en-US" dirty="0" err="1"/>
              <a:t>budsjetterer</a:t>
            </a:r>
            <a:r>
              <a:rPr lang="en-US" dirty="0"/>
              <a:t> man bare </a:t>
            </a:r>
            <a:r>
              <a:rPr lang="en-US" dirty="0" err="1"/>
              <a:t>på</a:t>
            </a:r>
            <a:r>
              <a:rPr lang="en-US" dirty="0"/>
              <a:t> BOA-</a:t>
            </a:r>
            <a:r>
              <a:rPr lang="en-US" dirty="0" err="1"/>
              <a:t>Senterprosjektet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Frikjøp</a:t>
            </a:r>
            <a:r>
              <a:rPr lang="en-US" dirty="0"/>
              <a:t> </a:t>
            </a:r>
            <a:r>
              <a:rPr lang="en-US" dirty="0" err="1"/>
              <a:t>fra</a:t>
            </a:r>
            <a:r>
              <a:rPr lang="en-US" dirty="0"/>
              <a:t> BOA-</a:t>
            </a:r>
            <a:r>
              <a:rPr lang="en-US" dirty="0" err="1"/>
              <a:t>Senter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intern-</a:t>
            </a:r>
            <a:r>
              <a:rPr lang="en-US" dirty="0" err="1"/>
              <a:t>prosjekt</a:t>
            </a:r>
            <a:r>
              <a:rPr lang="en-US" dirty="0"/>
              <a:t> </a:t>
            </a:r>
            <a:r>
              <a:rPr lang="en-US" dirty="0" err="1"/>
              <a:t>skal</a:t>
            </a:r>
            <a:r>
              <a:rPr lang="en-US" dirty="0"/>
              <a:t> ha </a:t>
            </a:r>
            <a:r>
              <a:rPr lang="en-US" dirty="0" err="1"/>
              <a:t>konteringen</a:t>
            </a:r>
            <a:r>
              <a:rPr lang="en-US" dirty="0"/>
              <a:t> </a:t>
            </a:r>
            <a:r>
              <a:rPr lang="en-US" dirty="0" err="1"/>
              <a:t>nedenfor</a:t>
            </a:r>
            <a:endParaRPr lang="nb-NO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DC4BE2A-8479-352C-8597-DD165A5C9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737483"/>
              </p:ext>
            </p:extLst>
          </p:nvPr>
        </p:nvGraphicFramePr>
        <p:xfrm>
          <a:off x="552449" y="3914140"/>
          <a:ext cx="11087102" cy="29311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44550">
                  <a:extLst>
                    <a:ext uri="{9D8B030D-6E8A-4147-A177-3AD203B41FA5}">
                      <a16:colId xmlns:a16="http://schemas.microsoft.com/office/drawing/2014/main" val="3009172154"/>
                    </a:ext>
                  </a:extLst>
                </a:gridCol>
                <a:gridCol w="3314700">
                  <a:extLst>
                    <a:ext uri="{9D8B030D-6E8A-4147-A177-3AD203B41FA5}">
                      <a16:colId xmlns:a16="http://schemas.microsoft.com/office/drawing/2014/main" val="3804059306"/>
                    </a:ext>
                  </a:extLst>
                </a:gridCol>
                <a:gridCol w="1993900">
                  <a:extLst>
                    <a:ext uri="{9D8B030D-6E8A-4147-A177-3AD203B41FA5}">
                      <a16:colId xmlns:a16="http://schemas.microsoft.com/office/drawing/2014/main" val="2215077593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2733450905"/>
                    </a:ext>
                  </a:extLst>
                </a:gridCol>
                <a:gridCol w="2159000">
                  <a:extLst>
                    <a:ext uri="{9D8B030D-6E8A-4147-A177-3AD203B41FA5}">
                      <a16:colId xmlns:a16="http://schemas.microsoft.com/office/drawing/2014/main" val="147058570"/>
                    </a:ext>
                  </a:extLst>
                </a:gridCol>
                <a:gridCol w="1339852">
                  <a:extLst>
                    <a:ext uri="{9D8B030D-6E8A-4147-A177-3AD203B41FA5}">
                      <a16:colId xmlns:a16="http://schemas.microsoft.com/office/drawing/2014/main" val="6663473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Konto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Kontonavn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Delprosjekt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Ansattnummer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Bokføring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84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9405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Frikjøp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godskrevet</a:t>
                      </a:r>
                      <a:r>
                        <a:rPr lang="en-US" dirty="0"/>
                        <a:t> – </a:t>
                      </a:r>
                      <a:r>
                        <a:rPr lang="en-US" dirty="0" err="1"/>
                        <a:t>manuelle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føringer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Ansattes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Avregningsdelprosjekt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Ansattnummeret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til</a:t>
                      </a:r>
                      <a:r>
                        <a:rPr lang="en-US" dirty="0"/>
                        <a:t> den </a:t>
                      </a:r>
                      <a:r>
                        <a:rPr lang="en-US" dirty="0" err="1"/>
                        <a:t>som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frikjøpes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10 000 D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6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9406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Frikjøp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belastet</a:t>
                      </a:r>
                      <a:r>
                        <a:rPr lang="en-US" dirty="0"/>
                        <a:t> – </a:t>
                      </a:r>
                      <a:r>
                        <a:rPr lang="en-US" dirty="0" err="1"/>
                        <a:t>manuelle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føringer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Ansattes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BOA-</a:t>
                      </a:r>
                      <a:r>
                        <a:rPr lang="en-US" dirty="0" err="1"/>
                        <a:t>Senter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Ansattnummeret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til</a:t>
                      </a:r>
                      <a:r>
                        <a:rPr lang="en-US" dirty="0"/>
                        <a:t> den </a:t>
                      </a:r>
                      <a:r>
                        <a:rPr lang="en-US" dirty="0" err="1"/>
                        <a:t>som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frikjøpes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-10 000 K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432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9413</a:t>
                      </a:r>
                      <a:endParaRPr lang="nb-NO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effectLst/>
                        </a:rPr>
                        <a:t>Indirekte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en-US" dirty="0" err="1">
                          <a:effectLst/>
                        </a:rPr>
                        <a:t>kostnader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en-US" dirty="0" err="1">
                          <a:effectLst/>
                        </a:rPr>
                        <a:t>godskrevet</a:t>
                      </a:r>
                      <a:r>
                        <a:rPr lang="en-US" dirty="0">
                          <a:effectLst/>
                        </a:rPr>
                        <a:t> – </a:t>
                      </a:r>
                      <a:r>
                        <a:rPr lang="en-US" dirty="0" err="1">
                          <a:effectLst/>
                        </a:rPr>
                        <a:t>manuelle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en-US" dirty="0" err="1">
                          <a:effectLst/>
                        </a:rPr>
                        <a:t>føringer</a:t>
                      </a:r>
                      <a:endParaRPr lang="nb-NO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effectLst/>
                        </a:rPr>
                        <a:t>Ansattes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en-US" dirty="0" err="1">
                          <a:effectLst/>
                        </a:rPr>
                        <a:t>koststed</a:t>
                      </a:r>
                      <a:endParaRPr lang="nb-NO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effectLst/>
                        </a:rPr>
                        <a:t>Avregningsdelprosjekt</a:t>
                      </a:r>
                      <a:endParaRPr lang="nb-NO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effectLst/>
                        </a:rPr>
                        <a:t>Ansattnummeret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en-US" dirty="0" err="1">
                          <a:effectLst/>
                        </a:rPr>
                        <a:t>til</a:t>
                      </a:r>
                      <a:r>
                        <a:rPr lang="en-US" dirty="0">
                          <a:effectLst/>
                        </a:rPr>
                        <a:t> den </a:t>
                      </a:r>
                      <a:r>
                        <a:rPr lang="en-US" dirty="0" err="1">
                          <a:effectLst/>
                        </a:rPr>
                        <a:t>som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en-US" dirty="0" err="1">
                          <a:effectLst/>
                        </a:rPr>
                        <a:t>frikjøpes</a:t>
                      </a:r>
                      <a:endParaRPr lang="nb-NO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effectLst/>
                        </a:rPr>
                        <a:t>5 000 D</a:t>
                      </a:r>
                      <a:endParaRPr lang="nb-NO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42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9414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Indirekte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kostnader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belastet</a:t>
                      </a:r>
                      <a:r>
                        <a:rPr lang="en-US" dirty="0"/>
                        <a:t> – </a:t>
                      </a:r>
                      <a:r>
                        <a:rPr lang="en-US" dirty="0" err="1"/>
                        <a:t>manuelle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føringer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Ansattes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koststed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BOA-</a:t>
                      </a:r>
                      <a:r>
                        <a:rPr lang="en-US" dirty="0" err="1"/>
                        <a:t>Senter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Ansattnummeret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til</a:t>
                      </a:r>
                      <a:r>
                        <a:rPr lang="en-US" dirty="0"/>
                        <a:t> den </a:t>
                      </a:r>
                      <a:r>
                        <a:rPr lang="en-US" dirty="0" err="1"/>
                        <a:t>som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frikjøpes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-5 000 K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9073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9399D2E-54FA-DF29-66D1-0EADF60DE269}"/>
              </a:ext>
            </a:extLst>
          </p:cNvPr>
          <p:cNvSpPr txBox="1"/>
          <p:nvPr/>
        </p:nvSpPr>
        <p:spPr>
          <a:xfrm>
            <a:off x="0" y="2943027"/>
            <a:ext cx="1390650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Bare </a:t>
            </a:r>
            <a:r>
              <a:rPr lang="en-US" sz="1600" dirty="0" err="1"/>
              <a:t>disse</a:t>
            </a:r>
            <a:r>
              <a:rPr lang="en-US" sz="1600" dirty="0"/>
              <a:t> </a:t>
            </a:r>
            <a:r>
              <a:rPr lang="en-US" sz="1600" dirty="0" err="1"/>
              <a:t>linjene</a:t>
            </a:r>
            <a:r>
              <a:rPr lang="en-US" sz="1600" dirty="0"/>
              <a:t> </a:t>
            </a:r>
            <a:r>
              <a:rPr lang="en-US" sz="1600" dirty="0" err="1"/>
              <a:t>skal</a:t>
            </a:r>
            <a:r>
              <a:rPr lang="en-US" sz="1600" dirty="0"/>
              <a:t> </a:t>
            </a:r>
            <a:r>
              <a:rPr lang="en-US" sz="1600" dirty="0" err="1"/>
              <a:t>budsjetteres</a:t>
            </a:r>
            <a:endParaRPr lang="nb-NO" sz="16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A3790D5-A641-5AD2-7454-B6B22F70B07E}"/>
              </a:ext>
            </a:extLst>
          </p:cNvPr>
          <p:cNvCxnSpPr>
            <a:cxnSpLocks/>
          </p:cNvCxnSpPr>
          <p:nvPr/>
        </p:nvCxnSpPr>
        <p:spPr>
          <a:xfrm>
            <a:off x="182438" y="3774024"/>
            <a:ext cx="535112" cy="124882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B492AAC-F38A-957B-90F7-20FF426249BD}"/>
              </a:ext>
            </a:extLst>
          </p:cNvPr>
          <p:cNvCxnSpPr>
            <a:cxnSpLocks/>
          </p:cNvCxnSpPr>
          <p:nvPr/>
        </p:nvCxnSpPr>
        <p:spPr>
          <a:xfrm>
            <a:off x="182438" y="3774024"/>
            <a:ext cx="535112" cy="250612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071969"/>
      </p:ext>
    </p:extLst>
  </p:cSld>
  <p:clrMapOvr>
    <a:masterClrMapping/>
  </p:clrMapOvr>
</p:sld>
</file>

<file path=ppt/theme/theme1.xml><?xml version="1.0" encoding="utf-8"?>
<a:theme xmlns:a="http://schemas.openxmlformats.org/drawingml/2006/main" name="Lys med mønster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iT PowerPoint bokmål.potx" id="{EADD4404-A47A-4AC3-B5A9-49F0715B15A4}" vid="{85BAD49A-8357-45C0-A36E-A755C9F794CB}"/>
    </a:ext>
  </a:extLst>
</a:theme>
</file>

<file path=ppt/theme/theme2.xml><?xml version="1.0" encoding="utf-8"?>
<a:theme xmlns:a="http://schemas.openxmlformats.org/drawingml/2006/main" name="Lys uten mønster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iT PowerPoint bokmål.potx" id="{EADD4404-A47A-4AC3-B5A9-49F0715B15A4}" vid="{EEA90934-389D-4B81-A1D9-645F8A619D99}"/>
    </a:ext>
  </a:extLst>
</a:theme>
</file>

<file path=ppt/theme/theme3.xml><?xml version="1.0" encoding="utf-8"?>
<a:theme xmlns:a="http://schemas.openxmlformats.org/drawingml/2006/main" name="Mørk med mønster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iT PowerPoint bokmål.potx" id="{EADD4404-A47A-4AC3-B5A9-49F0715B15A4}" vid="{DE14CD14-3CD4-4134-8C2C-D16B8AF28894}"/>
    </a:ext>
  </a:extLst>
</a:theme>
</file>

<file path=ppt/theme/theme4.xml><?xml version="1.0" encoding="utf-8"?>
<a:theme xmlns:a="http://schemas.openxmlformats.org/drawingml/2006/main" name="Mørk uten mønster">
  <a:themeElements>
    <a:clrScheme name="UiT Norges arktiske universitet">
      <a:dk1>
        <a:sysClr val="windowText" lastClr="000000"/>
      </a:dk1>
      <a:lt1>
        <a:sysClr val="window" lastClr="FFFFFF"/>
      </a:lt1>
      <a:dk2>
        <a:srgbClr val="00617F"/>
      </a:dk2>
      <a:lt2>
        <a:srgbClr val="A6BBC8"/>
      </a:lt2>
      <a:accent1>
        <a:srgbClr val="007396"/>
      </a:accent1>
      <a:accent2>
        <a:srgbClr val="CB333B"/>
      </a:accent2>
      <a:accent3>
        <a:srgbClr val="F2A900"/>
      </a:accent3>
      <a:accent4>
        <a:srgbClr val="009CB6"/>
      </a:accent4>
      <a:accent5>
        <a:srgbClr val="DE7C00"/>
      </a:accent5>
      <a:accent6>
        <a:srgbClr val="59BEC9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iT PowerPoint bokmål.potx" id="{EADD4404-A47A-4AC3-B5A9-49F0715B15A4}" vid="{4A84149A-1A83-4246-BA91-369DCE31AF2E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7C76F658CA1B4A8CFAC185A6B39AF0" ma:contentTypeVersion="10" ma:contentTypeDescription="Create a new document." ma:contentTypeScope="" ma:versionID="4727b3b4db0824870f3926e4a161f281">
  <xsd:schema xmlns:xsd="http://www.w3.org/2001/XMLSchema" xmlns:xs="http://www.w3.org/2001/XMLSchema" xmlns:p="http://schemas.microsoft.com/office/2006/metadata/properties" xmlns:ns2="d6f6424e-5123-4826-9e1c-253d639c9e05" xmlns:ns3="c52790d9-dd0a-4be2-aae2-7c2e07135bb0" targetNamespace="http://schemas.microsoft.com/office/2006/metadata/properties" ma:root="true" ma:fieldsID="4fa784921bde20cd51c839d74f093150" ns2:_="" ns3:_="">
    <xsd:import namespace="d6f6424e-5123-4826-9e1c-253d639c9e05"/>
    <xsd:import namespace="c52790d9-dd0a-4be2-aae2-7c2e07135b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6424e-5123-4826-9e1c-253d639c9e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2790d9-dd0a-4be2-aae2-7c2e07135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B8CE85-5F1D-42BF-8415-06CA0A4ECE67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d6f6424e-5123-4826-9e1c-253d639c9e05"/>
    <ds:schemaRef ds:uri="http://purl.org/dc/dcmitype/"/>
    <ds:schemaRef ds:uri="c52790d9-dd0a-4be2-aae2-7c2e07135bb0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012518E-665B-4845-8B5B-0C9337B780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54A080-1ADA-4D6F-887D-7231CCB899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f6424e-5123-4826-9e1c-253d639c9e05"/>
    <ds:schemaRef ds:uri="c52790d9-dd0a-4be2-aae2-7c2e07135b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UiT PowerPoint bokmål</Template>
  <TotalTime>4228</TotalTime>
  <Words>748</Words>
  <Application>Microsoft Office PowerPoint</Application>
  <PresentationFormat>Widescreen</PresentationFormat>
  <Paragraphs>178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Lys med mønster</vt:lpstr>
      <vt:lpstr>Lys uten mønster</vt:lpstr>
      <vt:lpstr>Mørk med mønster</vt:lpstr>
      <vt:lpstr>Mørk uten mønster</vt:lpstr>
      <vt:lpstr>BOA-Senter</vt:lpstr>
      <vt:lpstr>Hva kjennetegner et BOA-Senter?</vt:lpstr>
      <vt:lpstr>Prosjektstruktur</vt:lpstr>
      <vt:lpstr>Budsjettering av BOA-Sentre</vt:lpstr>
      <vt:lpstr>Budsjettering med finansieringsrunder</vt:lpstr>
      <vt:lpstr>Eksempel på budsjett uten fin.runde</vt:lpstr>
      <vt:lpstr>Eksempel på budsjett med fin.runde</vt:lpstr>
      <vt:lpstr>Frikjøp: BOA-Senter til BOA-prosjekt</vt:lpstr>
      <vt:lpstr>Frikjøp: BOA-Senter til bevilgning</vt:lpstr>
      <vt:lpstr>Delfinansiering (senterintern egenfinansiering)</vt:lpstr>
      <vt:lpstr>Prosjektavslutning (Bidrag)</vt:lpstr>
      <vt:lpstr>Uromomenter</vt:lpstr>
    </vt:vector>
  </TitlesOfParts>
  <Company>UiT The Arctic University of Norway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Lena Liatun</dc:creator>
  <cp:lastModifiedBy>Martin Aronsen</cp:lastModifiedBy>
  <cp:revision>2</cp:revision>
  <dcterms:created xsi:type="dcterms:W3CDTF">2023-11-23T11:16:52Z</dcterms:created>
  <dcterms:modified xsi:type="dcterms:W3CDTF">2024-06-04T08:37:20Z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0x010100B27C76F658CA1B4A8CFAC185A6B39AF0</vt:lpwstr>
  </property>
</Properties>
</file>