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 id="2147483667" r:id="rId5"/>
    <p:sldMasterId id="2147483677" r:id="rId6"/>
  </p:sldMasterIdLst>
  <p:notesMasterIdLst>
    <p:notesMasterId r:id="rId47"/>
  </p:notesMasterIdLst>
  <p:handoutMasterIdLst>
    <p:handoutMasterId r:id="rId48"/>
  </p:handoutMasterIdLst>
  <p:sldIdLst>
    <p:sldId id="257" r:id="rId7"/>
    <p:sldId id="279" r:id="rId8"/>
    <p:sldId id="262" r:id="rId9"/>
    <p:sldId id="281" r:id="rId10"/>
    <p:sldId id="263" r:id="rId11"/>
    <p:sldId id="460" r:id="rId12"/>
    <p:sldId id="264" r:id="rId13"/>
    <p:sldId id="394" r:id="rId14"/>
    <p:sldId id="450" r:id="rId15"/>
    <p:sldId id="381" r:id="rId16"/>
    <p:sldId id="382" r:id="rId17"/>
    <p:sldId id="453" r:id="rId18"/>
    <p:sldId id="461" r:id="rId19"/>
    <p:sldId id="383" r:id="rId20"/>
    <p:sldId id="384" r:id="rId21"/>
    <p:sldId id="390" r:id="rId22"/>
    <p:sldId id="391" r:id="rId23"/>
    <p:sldId id="393" r:id="rId24"/>
    <p:sldId id="397" r:id="rId25"/>
    <p:sldId id="398" r:id="rId26"/>
    <p:sldId id="414" r:id="rId27"/>
    <p:sldId id="396" r:id="rId28"/>
    <p:sldId id="457" r:id="rId29"/>
    <p:sldId id="458" r:id="rId30"/>
    <p:sldId id="459" r:id="rId31"/>
    <p:sldId id="400" r:id="rId32"/>
    <p:sldId id="387" r:id="rId33"/>
    <p:sldId id="385" r:id="rId34"/>
    <p:sldId id="388" r:id="rId35"/>
    <p:sldId id="386" r:id="rId36"/>
    <p:sldId id="462" r:id="rId37"/>
    <p:sldId id="389" r:id="rId38"/>
    <p:sldId id="418" r:id="rId39"/>
    <p:sldId id="349" r:id="rId40"/>
    <p:sldId id="401" r:id="rId41"/>
    <p:sldId id="402" r:id="rId42"/>
    <p:sldId id="456" r:id="rId43"/>
    <p:sldId id="403" r:id="rId44"/>
    <p:sldId id="404" r:id="rId45"/>
    <p:sldId id="405"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0124DCF-907B-488C-B5F7-D42BB8EDC96F}">
          <p14:sldIdLst>
            <p14:sldId id="257"/>
            <p14:sldId id="279"/>
            <p14:sldId id="262"/>
            <p14:sldId id="281"/>
            <p14:sldId id="263"/>
            <p14:sldId id="460"/>
            <p14:sldId id="264"/>
            <p14:sldId id="394"/>
            <p14:sldId id="450"/>
            <p14:sldId id="381"/>
            <p14:sldId id="382"/>
            <p14:sldId id="453"/>
            <p14:sldId id="461"/>
            <p14:sldId id="383"/>
            <p14:sldId id="384"/>
            <p14:sldId id="390"/>
            <p14:sldId id="391"/>
            <p14:sldId id="393"/>
            <p14:sldId id="397"/>
            <p14:sldId id="398"/>
            <p14:sldId id="414"/>
            <p14:sldId id="396"/>
            <p14:sldId id="457"/>
            <p14:sldId id="458"/>
            <p14:sldId id="459"/>
            <p14:sldId id="400"/>
            <p14:sldId id="387"/>
            <p14:sldId id="385"/>
            <p14:sldId id="388"/>
            <p14:sldId id="386"/>
            <p14:sldId id="462"/>
            <p14:sldId id="389"/>
            <p14:sldId id="418"/>
            <p14:sldId id="349"/>
            <p14:sldId id="401"/>
            <p14:sldId id="402"/>
            <p14:sldId id="456"/>
            <p14:sldId id="403"/>
            <p14:sldId id="404"/>
            <p14:sldId id="40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2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lls, Michael" initials="MM" lastIdx="20" clrIdx="6">
    <p:extLst>
      <p:ext uri="{19B8F6BF-5375-455C-9EA6-DF929625EA0E}">
        <p15:presenceInfo xmlns:p15="http://schemas.microsoft.com/office/powerpoint/2012/main" userId="S::MillsM@MyDMS.fl.gov::5cb2386c-a058-4986-91ba-692df092a326" providerId="AD"/>
      </p:ext>
    </p:extLst>
  </p:cmAuthor>
  <p:cmAuthor id="1" name="Jimmy Cox" initials="JC" lastIdx="1" clrIdx="0">
    <p:extLst>
      <p:ext uri="{19B8F6BF-5375-455C-9EA6-DF929625EA0E}">
        <p15:presenceInfo xmlns:p15="http://schemas.microsoft.com/office/powerpoint/2012/main" userId="S::Jimmy.Cox@dms.myflorida.com::31826f44-687b-463f-a753-f48556c32d3e" providerId="AD"/>
      </p:ext>
    </p:extLst>
  </p:cmAuthor>
  <p:cmAuthor id="2" name="Cain, Nicole" initials="CN" lastIdx="47" clrIdx="1">
    <p:extLst>
      <p:ext uri="{19B8F6BF-5375-455C-9EA6-DF929625EA0E}">
        <p15:presenceInfo xmlns:p15="http://schemas.microsoft.com/office/powerpoint/2012/main" userId="S::CainN@MyDMS.fl.gov::1b286958-1126-44cc-86c0-64ee43c61fcd" providerId="AD"/>
      </p:ext>
    </p:extLst>
  </p:cmAuthor>
  <p:cmAuthor id="3" name="Taylor-Cline, Miatta" initials="TM" lastIdx="26" clrIdx="2">
    <p:extLst>
      <p:ext uri="{19B8F6BF-5375-455C-9EA6-DF929625EA0E}">
        <p15:presenceInfo xmlns:p15="http://schemas.microsoft.com/office/powerpoint/2012/main" userId="S::TaylorM@mydms.fl.gov::2ae89296-efd9-4c13-b2ea-1438f910c8c6" providerId="AD"/>
      </p:ext>
    </p:extLst>
  </p:cmAuthor>
  <p:cmAuthor id="4" name="Eaton, Stephen" initials="ES" lastIdx="35" clrIdx="3">
    <p:extLst>
      <p:ext uri="{19B8F6BF-5375-455C-9EA6-DF929625EA0E}">
        <p15:presenceInfo xmlns:p15="http://schemas.microsoft.com/office/powerpoint/2012/main" userId="S::EatonS@MyDMS.fl.gov::842571ab-fd5a-45dd-af03-a3b251d3d541" providerId="AD"/>
      </p:ext>
    </p:extLst>
  </p:cmAuthor>
  <p:cmAuthor id="5" name="Taylor-Cline, Miatta" initials="TM [2]" lastIdx="9" clrIdx="4">
    <p:extLst>
      <p:ext uri="{19B8F6BF-5375-455C-9EA6-DF929625EA0E}">
        <p15:presenceInfo xmlns:p15="http://schemas.microsoft.com/office/powerpoint/2012/main" userId="S-1-5-21-2327175221-2423084792-3961235457-7621" providerId="AD"/>
      </p:ext>
    </p:extLst>
  </p:cmAuthor>
  <p:cmAuthor id="6" name="Cox, Jimmy" initials="CJ" lastIdx="5" clrIdx="5">
    <p:extLst>
      <p:ext uri="{19B8F6BF-5375-455C-9EA6-DF929625EA0E}">
        <p15:presenceInfo xmlns:p15="http://schemas.microsoft.com/office/powerpoint/2012/main" userId="S::coxj@mydms.fl.gov::31826f44-687b-463f-a753-f48556c32d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673"/>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82258" autoAdjust="0"/>
  </p:normalViewPr>
  <p:slideViewPr>
    <p:cSldViewPr snapToGrid="0">
      <p:cViewPr varScale="1">
        <p:scale>
          <a:sx n="94" d="100"/>
          <a:sy n="94" d="100"/>
        </p:scale>
        <p:origin x="2094" y="84"/>
      </p:cViewPr>
      <p:guideLst>
        <p:guide orient="horz" pos="2160"/>
        <p:guide pos="2880"/>
        <p:guide orient="horz" pos="27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27.png"/></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27.png"/></Relationships>
</file>

<file path=ppt/diagrams/_rels/data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27.png"/></Relationships>
</file>

<file path=ppt/diagrams/_rels/data5.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2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27.png"/></Relationships>
</file>

<file path=ppt/diagrams/_rels/drawing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27.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CC0275-12F2-43A2-BB8E-7A2EAE3CE1CF}" type="doc">
      <dgm:prSet loTypeId="urn:microsoft.com/office/officeart/2008/layout/CaptionedPictures" loCatId="picture" qsTypeId="urn:microsoft.com/office/officeart/2005/8/quickstyle/simple5" qsCatId="simple" csTypeId="urn:microsoft.com/office/officeart/2005/8/colors/accent1_2" csCatId="accent1" phldr="1"/>
      <dgm:spPr/>
      <dgm:t>
        <a:bodyPr/>
        <a:lstStyle/>
        <a:p>
          <a:endParaRPr lang="en-US"/>
        </a:p>
      </dgm:t>
    </dgm:pt>
    <dgm:pt modelId="{69C2676F-60ED-4E50-87C1-37D5F9829017}">
      <dgm:prSet phldrT="[Text]"/>
      <dgm:spPr/>
      <dgm:t>
        <a:bodyPr/>
        <a:lstStyle/>
        <a:p>
          <a:r>
            <a:rPr lang="en-US" dirty="0"/>
            <a:t> </a:t>
          </a:r>
        </a:p>
      </dgm:t>
    </dgm:pt>
    <dgm:pt modelId="{08CF84CB-8FB0-48F9-A099-3E2CC5D1000D}" type="parTrans" cxnId="{897D99A1-0841-4C4F-A626-2320585C6105}">
      <dgm:prSet/>
      <dgm:spPr/>
      <dgm:t>
        <a:bodyPr/>
        <a:lstStyle/>
        <a:p>
          <a:endParaRPr lang="en-US"/>
        </a:p>
      </dgm:t>
    </dgm:pt>
    <dgm:pt modelId="{4DBFA05B-9BCF-404C-8418-752329F4CC59}" type="sibTrans" cxnId="{897D99A1-0841-4C4F-A626-2320585C6105}">
      <dgm:prSet/>
      <dgm:spPr/>
      <dgm:t>
        <a:bodyPr/>
        <a:lstStyle/>
        <a:p>
          <a:endParaRPr lang="en-US"/>
        </a:p>
      </dgm:t>
    </dgm:pt>
    <dgm:pt modelId="{55DAEDF7-E1C3-4217-8AD1-000DEF3B57EC}">
      <dgm:prSet phldrT="[Text]"/>
      <dgm:spPr>
        <a:gradFill rotWithShape="0">
          <a:gsLst>
            <a:gs pos="0">
              <a:srgbClr val="164278"/>
            </a:gs>
            <a:gs pos="80000">
              <a:srgbClr val="194C89"/>
            </a:gs>
            <a:gs pos="100000">
              <a:srgbClr val="1D589F"/>
            </a:gs>
          </a:gsLst>
        </a:gradFill>
      </dgm:spPr>
      <dgm:t>
        <a:bodyPr/>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1.	Searching Jobs</a:t>
          </a:r>
        </a:p>
      </dgm:t>
    </dgm:pt>
    <dgm:pt modelId="{614660A2-850D-419F-AF1C-5373199255C5}" type="parTrans" cxnId="{507FCFD6-4983-4912-AFD6-F4D0C9238298}">
      <dgm:prSet/>
      <dgm:spPr/>
      <dgm:t>
        <a:bodyPr/>
        <a:lstStyle/>
        <a:p>
          <a:endParaRPr lang="en-US"/>
        </a:p>
      </dgm:t>
    </dgm:pt>
    <dgm:pt modelId="{21746053-BBD3-481C-904A-034C4F62F663}" type="sibTrans" cxnId="{507FCFD6-4983-4912-AFD6-F4D0C9238298}">
      <dgm:prSet/>
      <dgm:spPr/>
      <dgm:t>
        <a:bodyPr/>
        <a:lstStyle/>
        <a:p>
          <a:endParaRPr lang="en-US"/>
        </a:p>
      </dgm:t>
    </dgm:pt>
    <dgm:pt modelId="{5C932A64-63D0-4F32-B9C5-CB9EB9327173}">
      <dgm:prSet phldrT="[Text]"/>
      <dgm:spPr>
        <a:gradFill rotWithShape="0">
          <a:gsLst>
            <a:gs pos="0">
              <a:srgbClr val="164278"/>
            </a:gs>
            <a:gs pos="80000">
              <a:srgbClr val="194C89"/>
            </a:gs>
            <a:gs pos="100000">
              <a:srgbClr val="1D589F"/>
            </a:gs>
          </a:gsLst>
        </a:gradFill>
      </dgm:spPr>
      <dgm:t>
        <a:bodyPr vert="horz" anchor="ctr" anchorCtr="0"/>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2.	Creating Your 	Candidate Profile</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BE89EC3A-1BAF-4F7D-8776-1BB67916CD23}" type="parTrans" cxnId="{EE931912-D270-4568-97B8-281871A1E733}">
      <dgm:prSet/>
      <dgm:spPr/>
      <dgm:t>
        <a:bodyPr/>
        <a:lstStyle/>
        <a:p>
          <a:endParaRPr lang="en-US"/>
        </a:p>
      </dgm:t>
    </dgm:pt>
    <dgm:pt modelId="{2C925DAE-2068-4121-91B2-04952133C3BC}" type="sibTrans" cxnId="{EE931912-D270-4568-97B8-281871A1E733}">
      <dgm:prSet/>
      <dgm:spPr/>
      <dgm:t>
        <a:bodyPr/>
        <a:lstStyle/>
        <a:p>
          <a:endParaRPr lang="en-US"/>
        </a:p>
      </dgm:t>
    </dgm:pt>
    <dgm:pt modelId="{17D819F1-0F3C-48A5-9610-7531C09DDF7C}">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 </a:t>
          </a:r>
        </a:p>
      </dgm:t>
    </dgm:pt>
    <dgm:pt modelId="{D45E249C-6896-4D72-995C-5180B1C1E229}" type="parTrans" cxnId="{C985D3DC-5C23-4A95-A5B5-783E5AD4CF23}">
      <dgm:prSet/>
      <dgm:spPr/>
      <dgm:t>
        <a:bodyPr/>
        <a:lstStyle/>
        <a:p>
          <a:endParaRPr lang="en-US"/>
        </a:p>
      </dgm:t>
    </dgm:pt>
    <dgm:pt modelId="{5F76F6F8-C064-49AE-A9DC-2C57A17649F3}" type="sibTrans" cxnId="{C985D3DC-5C23-4A95-A5B5-783E5AD4CF23}">
      <dgm:prSet/>
      <dgm:spPr/>
      <dgm:t>
        <a:bodyPr/>
        <a:lstStyle/>
        <a:p>
          <a:endParaRPr lang="en-US"/>
        </a:p>
      </dgm:t>
    </dgm:pt>
    <dgm:pt modelId="{FB217FCF-AA8B-4396-827C-C0D72BEC5C1B}">
      <dgm:prSet phldrT="[Text]"/>
      <dgm:spPr>
        <a:gradFill rotWithShape="0">
          <a:gsLst>
            <a:gs pos="0">
              <a:srgbClr val="164278"/>
            </a:gs>
            <a:gs pos="80000">
              <a:srgbClr val="194C89"/>
            </a:gs>
            <a:gs pos="100000">
              <a:srgbClr val="1D589F"/>
            </a:gs>
          </a:gsLst>
        </a:gradFill>
      </dgm:spPr>
      <dgm:t>
        <a:bodyPr/>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3.	Applying to a Job 	Vacancy</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4497C3FE-355F-4960-8BBB-E48F01E99455}" type="parTrans" cxnId="{35933DCE-358E-438D-ABA4-77F7DE9EE524}">
      <dgm:prSet/>
      <dgm:spPr/>
      <dgm:t>
        <a:bodyPr/>
        <a:lstStyle/>
        <a:p>
          <a:endParaRPr lang="en-US"/>
        </a:p>
      </dgm:t>
    </dgm:pt>
    <dgm:pt modelId="{DE54F09B-55D6-4D4D-8759-808F282332CA}" type="sibTrans" cxnId="{35933DCE-358E-438D-ABA4-77F7DE9EE524}">
      <dgm:prSet/>
      <dgm:spPr/>
      <dgm:t>
        <a:bodyPr/>
        <a:lstStyle/>
        <a:p>
          <a:endParaRPr lang="en-US"/>
        </a:p>
      </dgm:t>
    </dgm:pt>
    <dgm:pt modelId="{5D3A95E6-DCB6-483B-81DC-2D555DD48DA0}">
      <dgm:prSet phldrT="[Text]"/>
      <dgm:spPr/>
      <dgm:t>
        <a:bodyPr/>
        <a:lstStyle/>
        <a:p>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8A57C244-787C-456E-A8F6-6A0CC94E4218}" type="parTrans" cxnId="{06586C04-F420-40E3-91AE-69C0F73BF7DF}">
      <dgm:prSet/>
      <dgm:spPr/>
      <dgm:t>
        <a:bodyPr/>
        <a:lstStyle/>
        <a:p>
          <a:endParaRPr lang="en-US"/>
        </a:p>
      </dgm:t>
    </dgm:pt>
    <dgm:pt modelId="{23ABE67C-0590-4DE6-9E7E-A0ED7D7A5631}" type="sibTrans" cxnId="{06586C04-F420-40E3-91AE-69C0F73BF7DF}">
      <dgm:prSet/>
      <dgm:spPr/>
      <dgm:t>
        <a:bodyPr/>
        <a:lstStyle/>
        <a:p>
          <a:endParaRPr lang="en-US"/>
        </a:p>
      </dgm:t>
    </dgm:pt>
    <dgm:pt modelId="{FFF4669A-A367-446A-BD96-74EF5CBD3965}">
      <dgm:prSet phldrT="[Text]" custT="1"/>
      <dgm:spPr>
        <a:gradFill rotWithShape="0">
          <a:gsLst>
            <a:gs pos="0">
              <a:srgbClr val="164278"/>
            </a:gs>
            <a:gs pos="80000">
              <a:srgbClr val="194C89"/>
            </a:gs>
            <a:gs pos="100000">
              <a:srgbClr val="1D589F"/>
            </a:gs>
          </a:gsLst>
        </a:gradFill>
      </dgm:spPr>
      <dgm:t>
        <a:bodyPr/>
        <a:lstStyle/>
        <a:p>
          <a:pPr algn="l">
            <a:tabLst>
              <a:tab pos="225425" algn="l"/>
            </a:tabLst>
          </a:pPr>
          <a:r>
            <a:rPr lang="en-US" sz="1200" b="1" dirty="0">
              <a:latin typeface="Verdana" panose="020B0604030504040204" pitchFamily="34" charset="0"/>
              <a:ea typeface="Verdana" panose="020B0604030504040204" pitchFamily="34" charset="0"/>
              <a:cs typeface="Verdana" panose="020B0604030504040204" pitchFamily="34" charset="0"/>
            </a:rPr>
            <a:t>4.	</a:t>
          </a:r>
          <a:r>
            <a:rPr lang="en-US" sz="1300" b="1" dirty="0">
              <a:latin typeface="Verdana" panose="020B0604030504040204" pitchFamily="34" charset="0"/>
              <a:ea typeface="Verdana" panose="020B0604030504040204" pitchFamily="34" charset="0"/>
              <a:cs typeface="Verdana" panose="020B0604030504040204" pitchFamily="34" charset="0"/>
            </a:rPr>
            <a:t>Managing Your Job 	Vacancy 	Submissions</a:t>
          </a:r>
          <a:endParaRPr lang="en-US" sz="1300" dirty="0">
            <a:latin typeface="Verdana" panose="020B0604030504040204" pitchFamily="34" charset="0"/>
            <a:ea typeface="Verdana" panose="020B0604030504040204" pitchFamily="34" charset="0"/>
            <a:cs typeface="Verdana" panose="020B0604030504040204" pitchFamily="34" charset="0"/>
          </a:endParaRPr>
        </a:p>
      </dgm:t>
    </dgm:pt>
    <dgm:pt modelId="{0AE187FA-44CA-443E-B48B-F4D78FAE0790}" type="parTrans" cxnId="{4C4AF7AF-B88C-4774-85B1-6D9AE348711C}">
      <dgm:prSet/>
      <dgm:spPr/>
      <dgm:t>
        <a:bodyPr/>
        <a:lstStyle/>
        <a:p>
          <a:endParaRPr lang="en-US"/>
        </a:p>
      </dgm:t>
    </dgm:pt>
    <dgm:pt modelId="{23D10D33-DD6D-4485-A072-A1184CE40067}" type="sibTrans" cxnId="{4C4AF7AF-B88C-4774-85B1-6D9AE348711C}">
      <dgm:prSet/>
      <dgm:spPr/>
      <dgm:t>
        <a:bodyPr/>
        <a:lstStyle/>
        <a:p>
          <a:endParaRPr lang="en-US"/>
        </a:p>
      </dgm:t>
    </dgm:pt>
    <dgm:pt modelId="{864EAE2A-7B6F-4366-8422-EAD8B17E9C1B}">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 </a:t>
          </a:r>
        </a:p>
      </dgm:t>
    </dgm:pt>
    <dgm:pt modelId="{F1DF7E23-CD3F-4824-B487-B301807892BD}" type="sibTrans" cxnId="{934E9AF0-3A11-44D8-9CDC-6DF4ABE84A66}">
      <dgm:prSet/>
      <dgm:spPr/>
      <dgm:t>
        <a:bodyPr/>
        <a:lstStyle/>
        <a:p>
          <a:endParaRPr lang="en-US"/>
        </a:p>
      </dgm:t>
    </dgm:pt>
    <dgm:pt modelId="{BFDB0C72-F7EF-4F66-837D-76DA58679CBD}" type="parTrans" cxnId="{934E9AF0-3A11-44D8-9CDC-6DF4ABE84A66}">
      <dgm:prSet/>
      <dgm:spPr/>
      <dgm:t>
        <a:bodyPr/>
        <a:lstStyle/>
        <a:p>
          <a:endParaRPr lang="en-US"/>
        </a:p>
      </dgm:t>
    </dgm:pt>
    <dgm:pt modelId="{91D9FE37-7279-4734-A52A-2EC17AFBCBD1}" type="pres">
      <dgm:prSet presAssocID="{97CC0275-12F2-43A2-BB8E-7A2EAE3CE1CF}" presName="Name0" presStyleCnt="0">
        <dgm:presLayoutVars>
          <dgm:chMax/>
          <dgm:chPref/>
          <dgm:dir/>
        </dgm:presLayoutVars>
      </dgm:prSet>
      <dgm:spPr/>
    </dgm:pt>
    <dgm:pt modelId="{4E5D424E-EA3A-4DC0-B995-E42F977057FB}" type="pres">
      <dgm:prSet presAssocID="{69C2676F-60ED-4E50-87C1-37D5F9829017}" presName="composite" presStyleCnt="0">
        <dgm:presLayoutVars>
          <dgm:chMax val="1"/>
          <dgm:chPref val="1"/>
        </dgm:presLayoutVars>
      </dgm:prSet>
      <dgm:spPr/>
    </dgm:pt>
    <dgm:pt modelId="{B9E45D49-EA21-419A-A07F-76E077A19B7D}" type="pres">
      <dgm:prSet presAssocID="{69C2676F-60ED-4E50-87C1-37D5F9829017}" presName="Accent" presStyleLbl="trAlignAcc1" presStyleIdx="0" presStyleCnt="4">
        <dgm:presLayoutVars>
          <dgm:chMax val="0"/>
          <dgm:chPref val="0"/>
        </dgm:presLayoutVars>
      </dgm:prSet>
      <dgm:spPr/>
    </dgm:pt>
    <dgm:pt modelId="{D2A2E185-AED2-4507-B90C-F064F82F780A}" type="pres">
      <dgm:prSet presAssocID="{69C2676F-60ED-4E50-87C1-37D5F9829017}" presName="Image" presStyleLbl="alignImgPlace1" presStyleIdx="0"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solidFill>
            <a:schemeClr val="bg1">
              <a:lumMod val="85000"/>
            </a:schemeClr>
          </a:solidFill>
        </a:ln>
      </dgm:spPr>
    </dgm:pt>
    <dgm:pt modelId="{FD332765-3A7B-4E15-AE09-01753EBF3405}" type="pres">
      <dgm:prSet presAssocID="{69C2676F-60ED-4E50-87C1-37D5F9829017}" presName="ChildComposite" presStyleCnt="0"/>
      <dgm:spPr/>
    </dgm:pt>
    <dgm:pt modelId="{BF685F1B-6281-42D0-A644-3EB479703EF4}" type="pres">
      <dgm:prSet presAssocID="{69C2676F-60ED-4E50-87C1-37D5F9829017}" presName="Child" presStyleLbl="node1" presStyleIdx="0" presStyleCnt="4">
        <dgm:presLayoutVars>
          <dgm:chMax val="0"/>
          <dgm:chPref val="0"/>
          <dgm:bulletEnabled val="1"/>
        </dgm:presLayoutVars>
      </dgm:prSet>
      <dgm:spPr/>
    </dgm:pt>
    <dgm:pt modelId="{43583793-F06E-4ED2-B9F6-8112C7AAF9D1}" type="pres">
      <dgm:prSet presAssocID="{69C2676F-60ED-4E50-87C1-37D5F9829017}" presName="Parent" presStyleLbl="revTx" presStyleIdx="0" presStyleCnt="4">
        <dgm:presLayoutVars>
          <dgm:chMax val="1"/>
          <dgm:chPref val="0"/>
          <dgm:bulletEnabled val="1"/>
        </dgm:presLayoutVars>
      </dgm:prSet>
      <dgm:spPr/>
    </dgm:pt>
    <dgm:pt modelId="{925C4A74-31D3-41F7-A102-4F411BF9EB3A}" type="pres">
      <dgm:prSet presAssocID="{4DBFA05B-9BCF-404C-8418-752329F4CC59}" presName="sibTrans" presStyleCnt="0"/>
      <dgm:spPr/>
    </dgm:pt>
    <dgm:pt modelId="{86E52BF2-53FF-4B8B-B361-89EA059FC6CD}" type="pres">
      <dgm:prSet presAssocID="{864EAE2A-7B6F-4366-8422-EAD8B17E9C1B}" presName="composite" presStyleCnt="0">
        <dgm:presLayoutVars>
          <dgm:chMax val="1"/>
          <dgm:chPref val="1"/>
        </dgm:presLayoutVars>
      </dgm:prSet>
      <dgm:spPr/>
    </dgm:pt>
    <dgm:pt modelId="{9EE117AB-9EF8-4CCD-91FA-A61265CD43B8}" type="pres">
      <dgm:prSet presAssocID="{864EAE2A-7B6F-4366-8422-EAD8B17E9C1B}" presName="Accent" presStyleLbl="trAlignAcc1" presStyleIdx="1" presStyleCnt="4">
        <dgm:presLayoutVars>
          <dgm:chMax val="0"/>
          <dgm:chPref val="0"/>
        </dgm:presLayoutVars>
      </dgm:prSet>
      <dgm:spPr/>
    </dgm:pt>
    <dgm:pt modelId="{DB63F0D4-FE1F-451B-95F7-CB384969F3EC}" type="pres">
      <dgm:prSet presAssocID="{864EAE2A-7B6F-4366-8422-EAD8B17E9C1B}" presName="Image" presStyleLbl="alignImgPlace1" presStyleIdx="1"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solidFill>
            <a:schemeClr val="bg1">
              <a:lumMod val="85000"/>
            </a:schemeClr>
          </a:solidFill>
        </a:ln>
      </dgm:spPr>
    </dgm:pt>
    <dgm:pt modelId="{0F1D7FA0-17C0-49C2-B58C-71F31FA87EAB}" type="pres">
      <dgm:prSet presAssocID="{864EAE2A-7B6F-4366-8422-EAD8B17E9C1B}" presName="ChildComposite" presStyleCnt="0"/>
      <dgm:spPr/>
    </dgm:pt>
    <dgm:pt modelId="{8625E352-2F32-4252-B6D2-EB923B5FD600}" type="pres">
      <dgm:prSet presAssocID="{864EAE2A-7B6F-4366-8422-EAD8B17E9C1B}" presName="Child" presStyleLbl="node1" presStyleIdx="1" presStyleCnt="4">
        <dgm:presLayoutVars>
          <dgm:chMax val="0"/>
          <dgm:chPref val="0"/>
          <dgm:bulletEnabled val="1"/>
        </dgm:presLayoutVars>
      </dgm:prSet>
      <dgm:spPr/>
    </dgm:pt>
    <dgm:pt modelId="{8C16B2AC-37F8-46D3-AF56-B0C3AF8D2EDC}" type="pres">
      <dgm:prSet presAssocID="{864EAE2A-7B6F-4366-8422-EAD8B17E9C1B}" presName="Parent" presStyleLbl="revTx" presStyleIdx="1" presStyleCnt="4">
        <dgm:presLayoutVars>
          <dgm:chMax val="1"/>
          <dgm:chPref val="0"/>
          <dgm:bulletEnabled val="1"/>
        </dgm:presLayoutVars>
      </dgm:prSet>
      <dgm:spPr/>
    </dgm:pt>
    <dgm:pt modelId="{FAC53797-CA64-4C0D-B9CB-EDDCF66833A1}" type="pres">
      <dgm:prSet presAssocID="{F1DF7E23-CD3F-4824-B487-B301807892BD}" presName="sibTrans" presStyleCnt="0"/>
      <dgm:spPr/>
    </dgm:pt>
    <dgm:pt modelId="{27192EE7-6216-4DCF-B187-4C1676473A72}" type="pres">
      <dgm:prSet presAssocID="{17D819F1-0F3C-48A5-9610-7531C09DDF7C}" presName="composite" presStyleCnt="0">
        <dgm:presLayoutVars>
          <dgm:chMax val="1"/>
          <dgm:chPref val="1"/>
        </dgm:presLayoutVars>
      </dgm:prSet>
      <dgm:spPr/>
    </dgm:pt>
    <dgm:pt modelId="{F3B3FA56-03BA-4955-8353-66BCB0DE742E}" type="pres">
      <dgm:prSet presAssocID="{17D819F1-0F3C-48A5-9610-7531C09DDF7C}" presName="Accent" presStyleLbl="trAlignAcc1" presStyleIdx="2" presStyleCnt="4">
        <dgm:presLayoutVars>
          <dgm:chMax val="0"/>
          <dgm:chPref val="0"/>
        </dgm:presLayoutVars>
      </dgm:prSet>
      <dgm:spPr/>
    </dgm:pt>
    <dgm:pt modelId="{8F8029A1-2DE5-4034-B5CD-0F20F19F5340}" type="pres">
      <dgm:prSet presAssocID="{17D819F1-0F3C-48A5-9610-7531C09DDF7C}" presName="Image" presStyleLbl="alignImgPlace1" presStyleIdx="2"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solidFill>
            <a:schemeClr val="bg1">
              <a:lumMod val="85000"/>
            </a:schemeClr>
          </a:solidFill>
        </a:ln>
      </dgm:spPr>
    </dgm:pt>
    <dgm:pt modelId="{D809E3E9-00CF-4929-89BF-EF6748842075}" type="pres">
      <dgm:prSet presAssocID="{17D819F1-0F3C-48A5-9610-7531C09DDF7C}" presName="ChildComposite" presStyleCnt="0"/>
      <dgm:spPr/>
    </dgm:pt>
    <dgm:pt modelId="{A20AF88E-659C-42B8-BD47-40F79F1259BE}" type="pres">
      <dgm:prSet presAssocID="{17D819F1-0F3C-48A5-9610-7531C09DDF7C}" presName="Child" presStyleLbl="node1" presStyleIdx="2" presStyleCnt="4">
        <dgm:presLayoutVars>
          <dgm:chMax val="0"/>
          <dgm:chPref val="0"/>
          <dgm:bulletEnabled val="1"/>
        </dgm:presLayoutVars>
      </dgm:prSet>
      <dgm:spPr/>
    </dgm:pt>
    <dgm:pt modelId="{E608135E-9303-43C4-9E44-EA0240ED9414}" type="pres">
      <dgm:prSet presAssocID="{17D819F1-0F3C-48A5-9610-7531C09DDF7C}" presName="Parent" presStyleLbl="revTx" presStyleIdx="2" presStyleCnt="4">
        <dgm:presLayoutVars>
          <dgm:chMax val="1"/>
          <dgm:chPref val="0"/>
          <dgm:bulletEnabled val="1"/>
        </dgm:presLayoutVars>
      </dgm:prSet>
      <dgm:spPr/>
    </dgm:pt>
    <dgm:pt modelId="{2E1DE437-2039-4869-8252-3A98023FD6EA}" type="pres">
      <dgm:prSet presAssocID="{5F76F6F8-C064-49AE-A9DC-2C57A17649F3}" presName="sibTrans" presStyleCnt="0"/>
      <dgm:spPr/>
    </dgm:pt>
    <dgm:pt modelId="{0204971F-2269-4B28-97FC-6780DFA4011B}" type="pres">
      <dgm:prSet presAssocID="{5D3A95E6-DCB6-483B-81DC-2D555DD48DA0}" presName="composite" presStyleCnt="0">
        <dgm:presLayoutVars>
          <dgm:chMax val="1"/>
          <dgm:chPref val="1"/>
        </dgm:presLayoutVars>
      </dgm:prSet>
      <dgm:spPr/>
    </dgm:pt>
    <dgm:pt modelId="{E3C462D3-BCF1-43DA-94DF-38CC5EBB4EC7}" type="pres">
      <dgm:prSet presAssocID="{5D3A95E6-DCB6-483B-81DC-2D555DD48DA0}" presName="Accent" presStyleLbl="trAlignAcc1" presStyleIdx="3" presStyleCnt="4">
        <dgm:presLayoutVars>
          <dgm:chMax val="0"/>
          <dgm:chPref val="0"/>
        </dgm:presLayoutVars>
      </dgm:prSet>
      <dgm:spPr/>
    </dgm:pt>
    <dgm:pt modelId="{F6F4237D-C190-45CC-8D3F-12F0C1124893}" type="pres">
      <dgm:prSet presAssocID="{5D3A95E6-DCB6-483B-81DC-2D555DD48DA0}" presName="Image" presStyleLbl="alignImgPlace1" presStyleIdx="3" presStyleCnt="4">
        <dgm:presLayoutVars>
          <dgm:chMax val="0"/>
          <dgm:chPref val="0"/>
        </dgm:presLayoutVars>
      </dgm:prSet>
      <dgm:spPr>
        <a:blipFill rotWithShape="1">
          <a:blip xmlns:r="http://schemas.openxmlformats.org/officeDocument/2006/relationships" r:embed="rId2"/>
          <a:stretch>
            <a:fillRect/>
          </a:stretch>
        </a:blipFill>
        <a:ln>
          <a:solidFill>
            <a:schemeClr val="bg1">
              <a:lumMod val="85000"/>
            </a:schemeClr>
          </a:solidFill>
        </a:ln>
      </dgm:spPr>
    </dgm:pt>
    <dgm:pt modelId="{F299A93A-610F-4C61-B50B-7443C14CA164}" type="pres">
      <dgm:prSet presAssocID="{5D3A95E6-DCB6-483B-81DC-2D555DD48DA0}" presName="ChildComposite" presStyleCnt="0"/>
      <dgm:spPr/>
    </dgm:pt>
    <dgm:pt modelId="{C974DA48-94D2-4409-8540-7A9D06A6DCE2}" type="pres">
      <dgm:prSet presAssocID="{5D3A95E6-DCB6-483B-81DC-2D555DD48DA0}" presName="Child" presStyleLbl="node1" presStyleIdx="3" presStyleCnt="4" custScaleX="96187" custScaleY="119783">
        <dgm:presLayoutVars>
          <dgm:chMax val="0"/>
          <dgm:chPref val="0"/>
          <dgm:bulletEnabled val="1"/>
        </dgm:presLayoutVars>
      </dgm:prSet>
      <dgm:spPr/>
    </dgm:pt>
    <dgm:pt modelId="{6CC7A596-D240-4544-840D-A0D2ACDF5854}" type="pres">
      <dgm:prSet presAssocID="{5D3A95E6-DCB6-483B-81DC-2D555DD48DA0}" presName="Parent" presStyleLbl="revTx" presStyleIdx="3" presStyleCnt="4">
        <dgm:presLayoutVars>
          <dgm:chMax val="1"/>
          <dgm:chPref val="0"/>
          <dgm:bulletEnabled val="1"/>
        </dgm:presLayoutVars>
      </dgm:prSet>
      <dgm:spPr/>
    </dgm:pt>
  </dgm:ptLst>
  <dgm:cxnLst>
    <dgm:cxn modelId="{06586C04-F420-40E3-91AE-69C0F73BF7DF}" srcId="{97CC0275-12F2-43A2-BB8E-7A2EAE3CE1CF}" destId="{5D3A95E6-DCB6-483B-81DC-2D555DD48DA0}" srcOrd="3" destOrd="0" parTransId="{8A57C244-787C-456E-A8F6-6A0CC94E4218}" sibTransId="{23ABE67C-0590-4DE6-9E7E-A0ED7D7A5631}"/>
    <dgm:cxn modelId="{EE931912-D270-4568-97B8-281871A1E733}" srcId="{864EAE2A-7B6F-4366-8422-EAD8B17E9C1B}" destId="{5C932A64-63D0-4F32-B9C5-CB9EB9327173}" srcOrd="0" destOrd="0" parTransId="{BE89EC3A-1BAF-4F7D-8776-1BB67916CD23}" sibTransId="{2C925DAE-2068-4121-91B2-04952133C3BC}"/>
    <dgm:cxn modelId="{C553761C-D0F1-4008-B4F0-D360B11413B4}" type="presOf" srcId="{5C932A64-63D0-4F32-B9C5-CB9EB9327173}" destId="{8625E352-2F32-4252-B6D2-EB923B5FD600}" srcOrd="0" destOrd="0" presId="urn:microsoft.com/office/officeart/2008/layout/CaptionedPictures"/>
    <dgm:cxn modelId="{2BE5B01C-5F14-4C6E-B44F-10AD73D24743}" type="presOf" srcId="{FB217FCF-AA8B-4396-827C-C0D72BEC5C1B}" destId="{A20AF88E-659C-42B8-BD47-40F79F1259BE}" srcOrd="0" destOrd="0" presId="urn:microsoft.com/office/officeart/2008/layout/CaptionedPictures"/>
    <dgm:cxn modelId="{656F5660-EE45-4677-B3AE-22A4FBBE3AB6}" type="presOf" srcId="{97CC0275-12F2-43A2-BB8E-7A2EAE3CE1CF}" destId="{91D9FE37-7279-4734-A52A-2EC17AFBCBD1}" srcOrd="0" destOrd="0" presId="urn:microsoft.com/office/officeart/2008/layout/CaptionedPictures"/>
    <dgm:cxn modelId="{8A92CA64-F530-4D71-843D-EE083E1BF268}" type="presOf" srcId="{5D3A95E6-DCB6-483B-81DC-2D555DD48DA0}" destId="{6CC7A596-D240-4544-840D-A0D2ACDF5854}" srcOrd="0" destOrd="0" presId="urn:microsoft.com/office/officeart/2008/layout/CaptionedPictures"/>
    <dgm:cxn modelId="{B0F04E76-4933-4B5D-886B-82D185C4D7FF}" type="presOf" srcId="{FFF4669A-A367-446A-BD96-74EF5CBD3965}" destId="{C974DA48-94D2-4409-8540-7A9D06A6DCE2}" srcOrd="0" destOrd="0" presId="urn:microsoft.com/office/officeart/2008/layout/CaptionedPictures"/>
    <dgm:cxn modelId="{179DB498-E3B7-480F-8674-A1B9A509AD34}" type="presOf" srcId="{55DAEDF7-E1C3-4217-8AD1-000DEF3B57EC}" destId="{BF685F1B-6281-42D0-A644-3EB479703EF4}" srcOrd="0" destOrd="0" presId="urn:microsoft.com/office/officeart/2008/layout/CaptionedPictures"/>
    <dgm:cxn modelId="{897D99A1-0841-4C4F-A626-2320585C6105}" srcId="{97CC0275-12F2-43A2-BB8E-7A2EAE3CE1CF}" destId="{69C2676F-60ED-4E50-87C1-37D5F9829017}" srcOrd="0" destOrd="0" parTransId="{08CF84CB-8FB0-48F9-A099-3E2CC5D1000D}" sibTransId="{4DBFA05B-9BCF-404C-8418-752329F4CC59}"/>
    <dgm:cxn modelId="{4C4AF7AF-B88C-4774-85B1-6D9AE348711C}" srcId="{5D3A95E6-DCB6-483B-81DC-2D555DD48DA0}" destId="{FFF4669A-A367-446A-BD96-74EF5CBD3965}" srcOrd="0" destOrd="0" parTransId="{0AE187FA-44CA-443E-B48B-F4D78FAE0790}" sibTransId="{23D10D33-DD6D-4485-A072-A1184CE40067}"/>
    <dgm:cxn modelId="{C57B1FBB-9E1B-4877-BC0D-F235C803A02A}" type="presOf" srcId="{17D819F1-0F3C-48A5-9610-7531C09DDF7C}" destId="{E608135E-9303-43C4-9E44-EA0240ED9414}" srcOrd="0" destOrd="0" presId="urn:microsoft.com/office/officeart/2008/layout/CaptionedPictures"/>
    <dgm:cxn modelId="{35933DCE-358E-438D-ABA4-77F7DE9EE524}" srcId="{17D819F1-0F3C-48A5-9610-7531C09DDF7C}" destId="{FB217FCF-AA8B-4396-827C-C0D72BEC5C1B}" srcOrd="0" destOrd="0" parTransId="{4497C3FE-355F-4960-8BBB-E48F01E99455}" sibTransId="{DE54F09B-55D6-4D4D-8759-808F282332CA}"/>
    <dgm:cxn modelId="{507FCFD6-4983-4912-AFD6-F4D0C9238298}" srcId="{69C2676F-60ED-4E50-87C1-37D5F9829017}" destId="{55DAEDF7-E1C3-4217-8AD1-000DEF3B57EC}" srcOrd="0" destOrd="0" parTransId="{614660A2-850D-419F-AF1C-5373199255C5}" sibTransId="{21746053-BBD3-481C-904A-034C4F62F663}"/>
    <dgm:cxn modelId="{C985D3DC-5C23-4A95-A5B5-783E5AD4CF23}" srcId="{97CC0275-12F2-43A2-BB8E-7A2EAE3CE1CF}" destId="{17D819F1-0F3C-48A5-9610-7531C09DDF7C}" srcOrd="2" destOrd="0" parTransId="{D45E249C-6896-4D72-995C-5180B1C1E229}" sibTransId="{5F76F6F8-C064-49AE-A9DC-2C57A17649F3}"/>
    <dgm:cxn modelId="{AD25DCDD-40C5-4609-9B6E-C5FE09EDFFED}" type="presOf" srcId="{864EAE2A-7B6F-4366-8422-EAD8B17E9C1B}" destId="{8C16B2AC-37F8-46D3-AF56-B0C3AF8D2EDC}" srcOrd="0" destOrd="0" presId="urn:microsoft.com/office/officeart/2008/layout/CaptionedPictures"/>
    <dgm:cxn modelId="{E7BDFAE7-9D49-4D8A-A954-D208E0A5DB0F}" type="presOf" srcId="{69C2676F-60ED-4E50-87C1-37D5F9829017}" destId="{43583793-F06E-4ED2-B9F6-8112C7AAF9D1}" srcOrd="0" destOrd="0" presId="urn:microsoft.com/office/officeart/2008/layout/CaptionedPictures"/>
    <dgm:cxn modelId="{934E9AF0-3A11-44D8-9CDC-6DF4ABE84A66}" srcId="{97CC0275-12F2-43A2-BB8E-7A2EAE3CE1CF}" destId="{864EAE2A-7B6F-4366-8422-EAD8B17E9C1B}" srcOrd="1" destOrd="0" parTransId="{BFDB0C72-F7EF-4F66-837D-76DA58679CBD}" sibTransId="{F1DF7E23-CD3F-4824-B487-B301807892BD}"/>
    <dgm:cxn modelId="{8774E8C3-9E02-4BEF-8A4B-760BCB4D3DB0}" type="presParOf" srcId="{91D9FE37-7279-4734-A52A-2EC17AFBCBD1}" destId="{4E5D424E-EA3A-4DC0-B995-E42F977057FB}" srcOrd="0" destOrd="0" presId="urn:microsoft.com/office/officeart/2008/layout/CaptionedPictures"/>
    <dgm:cxn modelId="{2F7E424D-366F-41A0-B6F8-8447CF85F9E6}" type="presParOf" srcId="{4E5D424E-EA3A-4DC0-B995-E42F977057FB}" destId="{B9E45D49-EA21-419A-A07F-76E077A19B7D}" srcOrd="0" destOrd="0" presId="urn:microsoft.com/office/officeart/2008/layout/CaptionedPictures"/>
    <dgm:cxn modelId="{BBFCED22-3472-4BD3-B174-FE9BCDB05D9A}" type="presParOf" srcId="{4E5D424E-EA3A-4DC0-B995-E42F977057FB}" destId="{D2A2E185-AED2-4507-B90C-F064F82F780A}" srcOrd="1" destOrd="0" presId="urn:microsoft.com/office/officeart/2008/layout/CaptionedPictures"/>
    <dgm:cxn modelId="{788A323E-F73D-49C9-9C76-CBA6357FA4D7}" type="presParOf" srcId="{4E5D424E-EA3A-4DC0-B995-E42F977057FB}" destId="{FD332765-3A7B-4E15-AE09-01753EBF3405}" srcOrd="2" destOrd="0" presId="urn:microsoft.com/office/officeart/2008/layout/CaptionedPictures"/>
    <dgm:cxn modelId="{91352CFB-7D61-450A-B6EA-8957C2C1E333}" type="presParOf" srcId="{FD332765-3A7B-4E15-AE09-01753EBF3405}" destId="{BF685F1B-6281-42D0-A644-3EB479703EF4}" srcOrd="0" destOrd="0" presId="urn:microsoft.com/office/officeart/2008/layout/CaptionedPictures"/>
    <dgm:cxn modelId="{55BDD60F-6B38-4F69-B007-770E326CE55C}" type="presParOf" srcId="{FD332765-3A7B-4E15-AE09-01753EBF3405}" destId="{43583793-F06E-4ED2-B9F6-8112C7AAF9D1}" srcOrd="1" destOrd="0" presId="urn:microsoft.com/office/officeart/2008/layout/CaptionedPictures"/>
    <dgm:cxn modelId="{392B15AB-2655-490A-9DB7-F4A139D58921}" type="presParOf" srcId="{91D9FE37-7279-4734-A52A-2EC17AFBCBD1}" destId="{925C4A74-31D3-41F7-A102-4F411BF9EB3A}" srcOrd="1" destOrd="0" presId="urn:microsoft.com/office/officeart/2008/layout/CaptionedPictures"/>
    <dgm:cxn modelId="{51494C5B-8673-4EEE-943B-53570219C5CA}" type="presParOf" srcId="{91D9FE37-7279-4734-A52A-2EC17AFBCBD1}" destId="{86E52BF2-53FF-4B8B-B361-89EA059FC6CD}" srcOrd="2" destOrd="0" presId="urn:microsoft.com/office/officeart/2008/layout/CaptionedPictures"/>
    <dgm:cxn modelId="{B6D3C325-5B0A-4BED-BF54-010D78DA9C42}" type="presParOf" srcId="{86E52BF2-53FF-4B8B-B361-89EA059FC6CD}" destId="{9EE117AB-9EF8-4CCD-91FA-A61265CD43B8}" srcOrd="0" destOrd="0" presId="urn:microsoft.com/office/officeart/2008/layout/CaptionedPictures"/>
    <dgm:cxn modelId="{9CBDDE05-45D8-43FB-862A-508D11C568A5}" type="presParOf" srcId="{86E52BF2-53FF-4B8B-B361-89EA059FC6CD}" destId="{DB63F0D4-FE1F-451B-95F7-CB384969F3EC}" srcOrd="1" destOrd="0" presId="urn:microsoft.com/office/officeart/2008/layout/CaptionedPictures"/>
    <dgm:cxn modelId="{6EA633E3-0890-4188-855D-D401DCB317B1}" type="presParOf" srcId="{86E52BF2-53FF-4B8B-B361-89EA059FC6CD}" destId="{0F1D7FA0-17C0-49C2-B58C-71F31FA87EAB}" srcOrd="2" destOrd="0" presId="urn:microsoft.com/office/officeart/2008/layout/CaptionedPictures"/>
    <dgm:cxn modelId="{F6A2B556-E72A-4C8B-B518-E74896239D85}" type="presParOf" srcId="{0F1D7FA0-17C0-49C2-B58C-71F31FA87EAB}" destId="{8625E352-2F32-4252-B6D2-EB923B5FD600}" srcOrd="0" destOrd="0" presId="urn:microsoft.com/office/officeart/2008/layout/CaptionedPictures"/>
    <dgm:cxn modelId="{637B803B-2156-4687-A72E-E4346CD172E2}" type="presParOf" srcId="{0F1D7FA0-17C0-49C2-B58C-71F31FA87EAB}" destId="{8C16B2AC-37F8-46D3-AF56-B0C3AF8D2EDC}" srcOrd="1" destOrd="0" presId="urn:microsoft.com/office/officeart/2008/layout/CaptionedPictures"/>
    <dgm:cxn modelId="{9412F4AF-30E7-4953-80A3-C2CE057F880A}" type="presParOf" srcId="{91D9FE37-7279-4734-A52A-2EC17AFBCBD1}" destId="{FAC53797-CA64-4C0D-B9CB-EDDCF66833A1}" srcOrd="3" destOrd="0" presId="urn:microsoft.com/office/officeart/2008/layout/CaptionedPictures"/>
    <dgm:cxn modelId="{87C6E991-8E42-4E8D-A8F0-A31FF039EEEC}" type="presParOf" srcId="{91D9FE37-7279-4734-A52A-2EC17AFBCBD1}" destId="{27192EE7-6216-4DCF-B187-4C1676473A72}" srcOrd="4" destOrd="0" presId="urn:microsoft.com/office/officeart/2008/layout/CaptionedPictures"/>
    <dgm:cxn modelId="{449CD6BA-C718-403A-9E4A-E97A1496739C}" type="presParOf" srcId="{27192EE7-6216-4DCF-B187-4C1676473A72}" destId="{F3B3FA56-03BA-4955-8353-66BCB0DE742E}" srcOrd="0" destOrd="0" presId="urn:microsoft.com/office/officeart/2008/layout/CaptionedPictures"/>
    <dgm:cxn modelId="{BEB29023-C145-4599-9942-3C4463A58FE4}" type="presParOf" srcId="{27192EE7-6216-4DCF-B187-4C1676473A72}" destId="{8F8029A1-2DE5-4034-B5CD-0F20F19F5340}" srcOrd="1" destOrd="0" presId="urn:microsoft.com/office/officeart/2008/layout/CaptionedPictures"/>
    <dgm:cxn modelId="{6AD5E691-1A4E-43AA-BADC-8662991E71A9}" type="presParOf" srcId="{27192EE7-6216-4DCF-B187-4C1676473A72}" destId="{D809E3E9-00CF-4929-89BF-EF6748842075}" srcOrd="2" destOrd="0" presId="urn:microsoft.com/office/officeart/2008/layout/CaptionedPictures"/>
    <dgm:cxn modelId="{74F1CA0D-0B9A-4910-B7A5-57D6A01C0C97}" type="presParOf" srcId="{D809E3E9-00CF-4929-89BF-EF6748842075}" destId="{A20AF88E-659C-42B8-BD47-40F79F1259BE}" srcOrd="0" destOrd="0" presId="urn:microsoft.com/office/officeart/2008/layout/CaptionedPictures"/>
    <dgm:cxn modelId="{8ABEDE9E-DE36-48B7-A07C-2AF5F1FE40E1}" type="presParOf" srcId="{D809E3E9-00CF-4929-89BF-EF6748842075}" destId="{E608135E-9303-43C4-9E44-EA0240ED9414}" srcOrd="1" destOrd="0" presId="urn:microsoft.com/office/officeart/2008/layout/CaptionedPictures"/>
    <dgm:cxn modelId="{2D4B1AE7-2902-40E2-A697-5162BC25DF7A}" type="presParOf" srcId="{91D9FE37-7279-4734-A52A-2EC17AFBCBD1}" destId="{2E1DE437-2039-4869-8252-3A98023FD6EA}" srcOrd="5" destOrd="0" presId="urn:microsoft.com/office/officeart/2008/layout/CaptionedPictures"/>
    <dgm:cxn modelId="{E98208EF-1111-4700-B7F1-6C53973C1ECC}" type="presParOf" srcId="{91D9FE37-7279-4734-A52A-2EC17AFBCBD1}" destId="{0204971F-2269-4B28-97FC-6780DFA4011B}" srcOrd="6" destOrd="0" presId="urn:microsoft.com/office/officeart/2008/layout/CaptionedPictures"/>
    <dgm:cxn modelId="{20BF4FB5-D623-44B2-B0EA-01DF5937D6B2}" type="presParOf" srcId="{0204971F-2269-4B28-97FC-6780DFA4011B}" destId="{E3C462D3-BCF1-43DA-94DF-38CC5EBB4EC7}" srcOrd="0" destOrd="0" presId="urn:microsoft.com/office/officeart/2008/layout/CaptionedPictures"/>
    <dgm:cxn modelId="{AB40EF31-FB6C-4238-AFC3-199B684C0389}" type="presParOf" srcId="{0204971F-2269-4B28-97FC-6780DFA4011B}" destId="{F6F4237D-C190-45CC-8D3F-12F0C1124893}" srcOrd="1" destOrd="0" presId="urn:microsoft.com/office/officeart/2008/layout/CaptionedPictures"/>
    <dgm:cxn modelId="{E6BABCE3-F2E6-41B9-B991-D278E3258497}" type="presParOf" srcId="{0204971F-2269-4B28-97FC-6780DFA4011B}" destId="{F299A93A-610F-4C61-B50B-7443C14CA164}" srcOrd="2" destOrd="0" presId="urn:microsoft.com/office/officeart/2008/layout/CaptionedPictures"/>
    <dgm:cxn modelId="{066770D6-3D96-4C9B-871A-156D2DFDCD0F}" type="presParOf" srcId="{F299A93A-610F-4C61-B50B-7443C14CA164}" destId="{C974DA48-94D2-4409-8540-7A9D06A6DCE2}" srcOrd="0" destOrd="0" presId="urn:microsoft.com/office/officeart/2008/layout/CaptionedPictures"/>
    <dgm:cxn modelId="{6DE78E91-C944-4466-9DDC-89F14CC23090}" type="presParOf" srcId="{F299A93A-610F-4C61-B50B-7443C14CA164}" destId="{6CC7A596-D240-4544-840D-A0D2ACDF5854}"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CC0275-12F2-43A2-BB8E-7A2EAE3CE1CF}" type="doc">
      <dgm:prSet loTypeId="urn:microsoft.com/office/officeart/2008/layout/CaptionedPictures" loCatId="picture" qsTypeId="urn:microsoft.com/office/officeart/2005/8/quickstyle/simple5" qsCatId="simple" csTypeId="urn:microsoft.com/office/officeart/2005/8/colors/accent1_2" csCatId="accent1" phldr="1"/>
      <dgm:spPr/>
      <dgm:t>
        <a:bodyPr/>
        <a:lstStyle/>
        <a:p>
          <a:endParaRPr lang="en-US"/>
        </a:p>
      </dgm:t>
    </dgm:pt>
    <dgm:pt modelId="{69C2676F-60ED-4E50-87C1-37D5F9829017}">
      <dgm:prSet phldrT="[Text]"/>
      <dgm:spPr/>
      <dgm:t>
        <a:bodyPr/>
        <a:lstStyle/>
        <a:p>
          <a:r>
            <a:rPr lang="en-US" dirty="0"/>
            <a:t> </a:t>
          </a:r>
        </a:p>
      </dgm:t>
    </dgm:pt>
    <dgm:pt modelId="{08CF84CB-8FB0-48F9-A099-3E2CC5D1000D}" type="parTrans" cxnId="{897D99A1-0841-4C4F-A626-2320585C6105}">
      <dgm:prSet/>
      <dgm:spPr/>
      <dgm:t>
        <a:bodyPr/>
        <a:lstStyle/>
        <a:p>
          <a:endParaRPr lang="en-US"/>
        </a:p>
      </dgm:t>
    </dgm:pt>
    <dgm:pt modelId="{4DBFA05B-9BCF-404C-8418-752329F4CC59}" type="sibTrans" cxnId="{897D99A1-0841-4C4F-A626-2320585C6105}">
      <dgm:prSet/>
      <dgm:spPr/>
      <dgm:t>
        <a:bodyPr/>
        <a:lstStyle/>
        <a:p>
          <a:endParaRPr lang="en-US"/>
        </a:p>
      </dgm:t>
    </dgm:pt>
    <dgm:pt modelId="{55DAEDF7-E1C3-4217-8AD1-000DEF3B57EC}">
      <dgm:prSet phldrT="[Text]"/>
      <dgm:spPr>
        <a:gradFill rotWithShape="0">
          <a:gsLst>
            <a:gs pos="0">
              <a:srgbClr val="164278"/>
            </a:gs>
            <a:gs pos="80000">
              <a:srgbClr val="194C89"/>
            </a:gs>
            <a:gs pos="100000">
              <a:srgbClr val="1D589F"/>
            </a:gs>
          </a:gsLst>
        </a:gradFill>
      </dgm:spPr>
      <dgm:t>
        <a:bodyPr/>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1.	Searching Jobs</a:t>
          </a:r>
        </a:p>
      </dgm:t>
    </dgm:pt>
    <dgm:pt modelId="{614660A2-850D-419F-AF1C-5373199255C5}" type="parTrans" cxnId="{507FCFD6-4983-4912-AFD6-F4D0C9238298}">
      <dgm:prSet/>
      <dgm:spPr/>
      <dgm:t>
        <a:bodyPr/>
        <a:lstStyle/>
        <a:p>
          <a:endParaRPr lang="en-US"/>
        </a:p>
      </dgm:t>
    </dgm:pt>
    <dgm:pt modelId="{21746053-BBD3-481C-904A-034C4F62F663}" type="sibTrans" cxnId="{507FCFD6-4983-4912-AFD6-F4D0C9238298}">
      <dgm:prSet/>
      <dgm:spPr/>
      <dgm:t>
        <a:bodyPr/>
        <a:lstStyle/>
        <a:p>
          <a:endParaRPr lang="en-US"/>
        </a:p>
      </dgm:t>
    </dgm:pt>
    <dgm:pt modelId="{5C932A64-63D0-4F32-B9C5-CB9EB9327173}">
      <dgm:prSet phldrT="[Text]"/>
      <dgm:spPr>
        <a:gradFill rotWithShape="0">
          <a:gsLst>
            <a:gs pos="0">
              <a:srgbClr val="164278"/>
            </a:gs>
            <a:gs pos="80000">
              <a:srgbClr val="194C89"/>
            </a:gs>
            <a:gs pos="100000">
              <a:srgbClr val="1D589F"/>
            </a:gs>
          </a:gsLst>
        </a:gradFill>
      </dgm:spPr>
      <dgm:t>
        <a:bodyPr vert="horz" anchor="ctr" anchorCtr="0"/>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2.	Creating Your 	Candidate Profile</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BE89EC3A-1BAF-4F7D-8776-1BB67916CD23}" type="parTrans" cxnId="{EE931912-D270-4568-97B8-281871A1E733}">
      <dgm:prSet/>
      <dgm:spPr/>
      <dgm:t>
        <a:bodyPr/>
        <a:lstStyle/>
        <a:p>
          <a:endParaRPr lang="en-US"/>
        </a:p>
      </dgm:t>
    </dgm:pt>
    <dgm:pt modelId="{2C925DAE-2068-4121-91B2-04952133C3BC}" type="sibTrans" cxnId="{EE931912-D270-4568-97B8-281871A1E733}">
      <dgm:prSet/>
      <dgm:spPr/>
      <dgm:t>
        <a:bodyPr/>
        <a:lstStyle/>
        <a:p>
          <a:endParaRPr lang="en-US"/>
        </a:p>
      </dgm:t>
    </dgm:pt>
    <dgm:pt modelId="{17D819F1-0F3C-48A5-9610-7531C09DDF7C}">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 </a:t>
          </a:r>
        </a:p>
      </dgm:t>
    </dgm:pt>
    <dgm:pt modelId="{D45E249C-6896-4D72-995C-5180B1C1E229}" type="parTrans" cxnId="{C985D3DC-5C23-4A95-A5B5-783E5AD4CF23}">
      <dgm:prSet/>
      <dgm:spPr/>
      <dgm:t>
        <a:bodyPr/>
        <a:lstStyle/>
        <a:p>
          <a:endParaRPr lang="en-US"/>
        </a:p>
      </dgm:t>
    </dgm:pt>
    <dgm:pt modelId="{5F76F6F8-C064-49AE-A9DC-2C57A17649F3}" type="sibTrans" cxnId="{C985D3DC-5C23-4A95-A5B5-783E5AD4CF23}">
      <dgm:prSet/>
      <dgm:spPr/>
      <dgm:t>
        <a:bodyPr/>
        <a:lstStyle/>
        <a:p>
          <a:endParaRPr lang="en-US"/>
        </a:p>
      </dgm:t>
    </dgm:pt>
    <dgm:pt modelId="{FB217FCF-AA8B-4396-827C-C0D72BEC5C1B}">
      <dgm:prSet phldrT="[Text]"/>
      <dgm:spPr>
        <a:gradFill rotWithShape="0">
          <a:gsLst>
            <a:gs pos="0">
              <a:srgbClr val="164278"/>
            </a:gs>
            <a:gs pos="80000">
              <a:srgbClr val="194C89"/>
            </a:gs>
            <a:gs pos="100000">
              <a:srgbClr val="1D589F"/>
            </a:gs>
          </a:gsLst>
        </a:gradFill>
      </dgm:spPr>
      <dgm:t>
        <a:bodyPr/>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3.	Applying to a Job 	Vacancy</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4497C3FE-355F-4960-8BBB-E48F01E99455}" type="parTrans" cxnId="{35933DCE-358E-438D-ABA4-77F7DE9EE524}">
      <dgm:prSet/>
      <dgm:spPr/>
      <dgm:t>
        <a:bodyPr/>
        <a:lstStyle/>
        <a:p>
          <a:endParaRPr lang="en-US"/>
        </a:p>
      </dgm:t>
    </dgm:pt>
    <dgm:pt modelId="{DE54F09B-55D6-4D4D-8759-808F282332CA}" type="sibTrans" cxnId="{35933DCE-358E-438D-ABA4-77F7DE9EE524}">
      <dgm:prSet/>
      <dgm:spPr/>
      <dgm:t>
        <a:bodyPr/>
        <a:lstStyle/>
        <a:p>
          <a:endParaRPr lang="en-US"/>
        </a:p>
      </dgm:t>
    </dgm:pt>
    <dgm:pt modelId="{5D3A95E6-DCB6-483B-81DC-2D555DD48DA0}">
      <dgm:prSet phldrT="[Text]"/>
      <dgm:spPr/>
      <dgm:t>
        <a:bodyPr/>
        <a:lstStyle/>
        <a:p>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8A57C244-787C-456E-A8F6-6A0CC94E4218}" type="parTrans" cxnId="{06586C04-F420-40E3-91AE-69C0F73BF7DF}">
      <dgm:prSet/>
      <dgm:spPr/>
      <dgm:t>
        <a:bodyPr/>
        <a:lstStyle/>
        <a:p>
          <a:endParaRPr lang="en-US"/>
        </a:p>
      </dgm:t>
    </dgm:pt>
    <dgm:pt modelId="{23ABE67C-0590-4DE6-9E7E-A0ED7D7A5631}" type="sibTrans" cxnId="{06586C04-F420-40E3-91AE-69C0F73BF7DF}">
      <dgm:prSet/>
      <dgm:spPr/>
      <dgm:t>
        <a:bodyPr/>
        <a:lstStyle/>
        <a:p>
          <a:endParaRPr lang="en-US"/>
        </a:p>
      </dgm:t>
    </dgm:pt>
    <dgm:pt modelId="{FFF4669A-A367-446A-BD96-74EF5CBD3965}">
      <dgm:prSet phldrT="[Text]" custT="1"/>
      <dgm:spPr>
        <a:gradFill rotWithShape="0">
          <a:gsLst>
            <a:gs pos="0">
              <a:srgbClr val="164278"/>
            </a:gs>
            <a:gs pos="80000">
              <a:srgbClr val="194C89"/>
            </a:gs>
            <a:gs pos="100000">
              <a:srgbClr val="1D589F"/>
            </a:gs>
          </a:gsLst>
        </a:gradFill>
      </dgm:spPr>
      <dgm:t>
        <a:bodyPr/>
        <a:lstStyle/>
        <a:p>
          <a:pPr algn="l">
            <a:tabLst>
              <a:tab pos="225425" algn="l"/>
            </a:tabLst>
          </a:pPr>
          <a:r>
            <a:rPr lang="en-US" sz="1200" b="1" dirty="0">
              <a:latin typeface="Verdana" panose="020B0604030504040204" pitchFamily="34" charset="0"/>
              <a:ea typeface="Verdana" panose="020B0604030504040204" pitchFamily="34" charset="0"/>
              <a:cs typeface="Verdana" panose="020B0604030504040204" pitchFamily="34" charset="0"/>
            </a:rPr>
            <a:t>4.	</a:t>
          </a:r>
          <a:r>
            <a:rPr lang="en-US" sz="1300" b="1" dirty="0">
              <a:latin typeface="Verdana" panose="020B0604030504040204" pitchFamily="34" charset="0"/>
              <a:ea typeface="Verdana" panose="020B0604030504040204" pitchFamily="34" charset="0"/>
              <a:cs typeface="Verdana" panose="020B0604030504040204" pitchFamily="34" charset="0"/>
            </a:rPr>
            <a:t>Managing Your Job 	Vacancy 	Submissions</a:t>
          </a:r>
          <a:endParaRPr lang="en-US" sz="1300" dirty="0">
            <a:latin typeface="Verdana" panose="020B0604030504040204" pitchFamily="34" charset="0"/>
            <a:ea typeface="Verdana" panose="020B0604030504040204" pitchFamily="34" charset="0"/>
            <a:cs typeface="Verdana" panose="020B0604030504040204" pitchFamily="34" charset="0"/>
          </a:endParaRPr>
        </a:p>
      </dgm:t>
    </dgm:pt>
    <dgm:pt modelId="{0AE187FA-44CA-443E-B48B-F4D78FAE0790}" type="parTrans" cxnId="{4C4AF7AF-B88C-4774-85B1-6D9AE348711C}">
      <dgm:prSet/>
      <dgm:spPr/>
      <dgm:t>
        <a:bodyPr/>
        <a:lstStyle/>
        <a:p>
          <a:endParaRPr lang="en-US"/>
        </a:p>
      </dgm:t>
    </dgm:pt>
    <dgm:pt modelId="{23D10D33-DD6D-4485-A072-A1184CE40067}" type="sibTrans" cxnId="{4C4AF7AF-B88C-4774-85B1-6D9AE348711C}">
      <dgm:prSet/>
      <dgm:spPr/>
      <dgm:t>
        <a:bodyPr/>
        <a:lstStyle/>
        <a:p>
          <a:endParaRPr lang="en-US"/>
        </a:p>
      </dgm:t>
    </dgm:pt>
    <dgm:pt modelId="{864EAE2A-7B6F-4366-8422-EAD8B17E9C1B}">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 </a:t>
          </a:r>
        </a:p>
      </dgm:t>
    </dgm:pt>
    <dgm:pt modelId="{F1DF7E23-CD3F-4824-B487-B301807892BD}" type="sibTrans" cxnId="{934E9AF0-3A11-44D8-9CDC-6DF4ABE84A66}">
      <dgm:prSet/>
      <dgm:spPr/>
      <dgm:t>
        <a:bodyPr/>
        <a:lstStyle/>
        <a:p>
          <a:endParaRPr lang="en-US"/>
        </a:p>
      </dgm:t>
    </dgm:pt>
    <dgm:pt modelId="{BFDB0C72-F7EF-4F66-837D-76DA58679CBD}" type="parTrans" cxnId="{934E9AF0-3A11-44D8-9CDC-6DF4ABE84A66}">
      <dgm:prSet/>
      <dgm:spPr/>
      <dgm:t>
        <a:bodyPr/>
        <a:lstStyle/>
        <a:p>
          <a:endParaRPr lang="en-US"/>
        </a:p>
      </dgm:t>
    </dgm:pt>
    <dgm:pt modelId="{91D9FE37-7279-4734-A52A-2EC17AFBCBD1}" type="pres">
      <dgm:prSet presAssocID="{97CC0275-12F2-43A2-BB8E-7A2EAE3CE1CF}" presName="Name0" presStyleCnt="0">
        <dgm:presLayoutVars>
          <dgm:chMax/>
          <dgm:chPref/>
          <dgm:dir/>
        </dgm:presLayoutVars>
      </dgm:prSet>
      <dgm:spPr/>
    </dgm:pt>
    <dgm:pt modelId="{4E5D424E-EA3A-4DC0-B995-E42F977057FB}" type="pres">
      <dgm:prSet presAssocID="{69C2676F-60ED-4E50-87C1-37D5F9829017}" presName="composite" presStyleCnt="0">
        <dgm:presLayoutVars>
          <dgm:chMax val="1"/>
          <dgm:chPref val="1"/>
        </dgm:presLayoutVars>
      </dgm:prSet>
      <dgm:spPr/>
    </dgm:pt>
    <dgm:pt modelId="{B9E45D49-EA21-419A-A07F-76E077A19B7D}" type="pres">
      <dgm:prSet presAssocID="{69C2676F-60ED-4E50-87C1-37D5F9829017}" presName="Accent" presStyleLbl="trAlignAcc1" presStyleIdx="0" presStyleCnt="4">
        <dgm:presLayoutVars>
          <dgm:chMax val="0"/>
          <dgm:chPref val="0"/>
        </dgm:presLayoutVars>
      </dgm:prSet>
      <dgm:spPr/>
    </dgm:pt>
    <dgm:pt modelId="{D2A2E185-AED2-4507-B90C-F064F82F780A}" type="pres">
      <dgm:prSet presAssocID="{69C2676F-60ED-4E50-87C1-37D5F9829017}" presName="Image" presStyleLbl="alignImgPlace1" presStyleIdx="0"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dgm:spPr>
    </dgm:pt>
    <dgm:pt modelId="{FD332765-3A7B-4E15-AE09-01753EBF3405}" type="pres">
      <dgm:prSet presAssocID="{69C2676F-60ED-4E50-87C1-37D5F9829017}" presName="ChildComposite" presStyleCnt="0"/>
      <dgm:spPr/>
    </dgm:pt>
    <dgm:pt modelId="{BF685F1B-6281-42D0-A644-3EB479703EF4}" type="pres">
      <dgm:prSet presAssocID="{69C2676F-60ED-4E50-87C1-37D5F9829017}" presName="Child" presStyleLbl="node1" presStyleIdx="0" presStyleCnt="4">
        <dgm:presLayoutVars>
          <dgm:chMax val="0"/>
          <dgm:chPref val="0"/>
          <dgm:bulletEnabled val="1"/>
        </dgm:presLayoutVars>
      </dgm:prSet>
      <dgm:spPr/>
    </dgm:pt>
    <dgm:pt modelId="{43583793-F06E-4ED2-B9F6-8112C7AAF9D1}" type="pres">
      <dgm:prSet presAssocID="{69C2676F-60ED-4E50-87C1-37D5F9829017}" presName="Parent" presStyleLbl="revTx" presStyleIdx="0" presStyleCnt="4">
        <dgm:presLayoutVars>
          <dgm:chMax val="1"/>
          <dgm:chPref val="0"/>
          <dgm:bulletEnabled val="1"/>
        </dgm:presLayoutVars>
      </dgm:prSet>
      <dgm:spPr/>
    </dgm:pt>
    <dgm:pt modelId="{925C4A74-31D3-41F7-A102-4F411BF9EB3A}" type="pres">
      <dgm:prSet presAssocID="{4DBFA05B-9BCF-404C-8418-752329F4CC59}" presName="sibTrans" presStyleCnt="0"/>
      <dgm:spPr/>
    </dgm:pt>
    <dgm:pt modelId="{86E52BF2-53FF-4B8B-B361-89EA059FC6CD}" type="pres">
      <dgm:prSet presAssocID="{864EAE2A-7B6F-4366-8422-EAD8B17E9C1B}" presName="composite" presStyleCnt="0">
        <dgm:presLayoutVars>
          <dgm:chMax val="1"/>
          <dgm:chPref val="1"/>
        </dgm:presLayoutVars>
      </dgm:prSet>
      <dgm:spPr/>
    </dgm:pt>
    <dgm:pt modelId="{9EE117AB-9EF8-4CCD-91FA-A61265CD43B8}" type="pres">
      <dgm:prSet presAssocID="{864EAE2A-7B6F-4366-8422-EAD8B17E9C1B}" presName="Accent" presStyleLbl="trAlignAcc1" presStyleIdx="1" presStyleCnt="4">
        <dgm:presLayoutVars>
          <dgm:chMax val="0"/>
          <dgm:chPref val="0"/>
        </dgm:presLayoutVars>
      </dgm:prSet>
      <dgm:spPr/>
    </dgm:pt>
    <dgm:pt modelId="{DB63F0D4-FE1F-451B-95F7-CB384969F3EC}" type="pres">
      <dgm:prSet presAssocID="{864EAE2A-7B6F-4366-8422-EAD8B17E9C1B}" presName="Image" presStyleLbl="alignImgPlace1" presStyleIdx="1" presStyleCnt="4">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a:solidFill>
            <a:schemeClr val="bg1">
              <a:lumMod val="85000"/>
            </a:schemeClr>
          </a:solidFill>
        </a:ln>
      </dgm:spPr>
    </dgm:pt>
    <dgm:pt modelId="{0F1D7FA0-17C0-49C2-B58C-71F31FA87EAB}" type="pres">
      <dgm:prSet presAssocID="{864EAE2A-7B6F-4366-8422-EAD8B17E9C1B}" presName="ChildComposite" presStyleCnt="0"/>
      <dgm:spPr/>
    </dgm:pt>
    <dgm:pt modelId="{8625E352-2F32-4252-B6D2-EB923B5FD600}" type="pres">
      <dgm:prSet presAssocID="{864EAE2A-7B6F-4366-8422-EAD8B17E9C1B}" presName="Child" presStyleLbl="node1" presStyleIdx="1" presStyleCnt="4">
        <dgm:presLayoutVars>
          <dgm:chMax val="0"/>
          <dgm:chPref val="0"/>
          <dgm:bulletEnabled val="1"/>
        </dgm:presLayoutVars>
      </dgm:prSet>
      <dgm:spPr/>
    </dgm:pt>
    <dgm:pt modelId="{8C16B2AC-37F8-46D3-AF56-B0C3AF8D2EDC}" type="pres">
      <dgm:prSet presAssocID="{864EAE2A-7B6F-4366-8422-EAD8B17E9C1B}" presName="Parent" presStyleLbl="revTx" presStyleIdx="1" presStyleCnt="4">
        <dgm:presLayoutVars>
          <dgm:chMax val="1"/>
          <dgm:chPref val="0"/>
          <dgm:bulletEnabled val="1"/>
        </dgm:presLayoutVars>
      </dgm:prSet>
      <dgm:spPr/>
    </dgm:pt>
    <dgm:pt modelId="{FAC53797-CA64-4C0D-B9CB-EDDCF66833A1}" type="pres">
      <dgm:prSet presAssocID="{F1DF7E23-CD3F-4824-B487-B301807892BD}" presName="sibTrans" presStyleCnt="0"/>
      <dgm:spPr/>
    </dgm:pt>
    <dgm:pt modelId="{27192EE7-6216-4DCF-B187-4C1676473A72}" type="pres">
      <dgm:prSet presAssocID="{17D819F1-0F3C-48A5-9610-7531C09DDF7C}" presName="composite" presStyleCnt="0">
        <dgm:presLayoutVars>
          <dgm:chMax val="1"/>
          <dgm:chPref val="1"/>
        </dgm:presLayoutVars>
      </dgm:prSet>
      <dgm:spPr/>
    </dgm:pt>
    <dgm:pt modelId="{F3B3FA56-03BA-4955-8353-66BCB0DE742E}" type="pres">
      <dgm:prSet presAssocID="{17D819F1-0F3C-48A5-9610-7531C09DDF7C}" presName="Accent" presStyleLbl="trAlignAcc1" presStyleIdx="2" presStyleCnt="4">
        <dgm:presLayoutVars>
          <dgm:chMax val="0"/>
          <dgm:chPref val="0"/>
        </dgm:presLayoutVars>
      </dgm:prSet>
      <dgm:spPr/>
    </dgm:pt>
    <dgm:pt modelId="{8F8029A1-2DE5-4034-B5CD-0F20F19F5340}" type="pres">
      <dgm:prSet presAssocID="{17D819F1-0F3C-48A5-9610-7531C09DDF7C}" presName="Image" presStyleLbl="alignImgPlace1" presStyleIdx="2" presStyleCnt="4">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a:solidFill>
            <a:schemeClr val="bg1">
              <a:lumMod val="85000"/>
            </a:schemeClr>
          </a:solidFill>
        </a:ln>
      </dgm:spPr>
    </dgm:pt>
    <dgm:pt modelId="{D809E3E9-00CF-4929-89BF-EF6748842075}" type="pres">
      <dgm:prSet presAssocID="{17D819F1-0F3C-48A5-9610-7531C09DDF7C}" presName="ChildComposite" presStyleCnt="0"/>
      <dgm:spPr/>
    </dgm:pt>
    <dgm:pt modelId="{A20AF88E-659C-42B8-BD47-40F79F1259BE}" type="pres">
      <dgm:prSet presAssocID="{17D819F1-0F3C-48A5-9610-7531C09DDF7C}" presName="Child" presStyleLbl="node1" presStyleIdx="2" presStyleCnt="4">
        <dgm:presLayoutVars>
          <dgm:chMax val="0"/>
          <dgm:chPref val="0"/>
          <dgm:bulletEnabled val="1"/>
        </dgm:presLayoutVars>
      </dgm:prSet>
      <dgm:spPr/>
    </dgm:pt>
    <dgm:pt modelId="{E608135E-9303-43C4-9E44-EA0240ED9414}" type="pres">
      <dgm:prSet presAssocID="{17D819F1-0F3C-48A5-9610-7531C09DDF7C}" presName="Parent" presStyleLbl="revTx" presStyleIdx="2" presStyleCnt="4">
        <dgm:presLayoutVars>
          <dgm:chMax val="1"/>
          <dgm:chPref val="0"/>
          <dgm:bulletEnabled val="1"/>
        </dgm:presLayoutVars>
      </dgm:prSet>
      <dgm:spPr/>
    </dgm:pt>
    <dgm:pt modelId="{2E1DE437-2039-4869-8252-3A98023FD6EA}" type="pres">
      <dgm:prSet presAssocID="{5F76F6F8-C064-49AE-A9DC-2C57A17649F3}" presName="sibTrans" presStyleCnt="0"/>
      <dgm:spPr/>
    </dgm:pt>
    <dgm:pt modelId="{0204971F-2269-4B28-97FC-6780DFA4011B}" type="pres">
      <dgm:prSet presAssocID="{5D3A95E6-DCB6-483B-81DC-2D555DD48DA0}" presName="composite" presStyleCnt="0">
        <dgm:presLayoutVars>
          <dgm:chMax val="1"/>
          <dgm:chPref val="1"/>
        </dgm:presLayoutVars>
      </dgm:prSet>
      <dgm:spPr/>
    </dgm:pt>
    <dgm:pt modelId="{E3C462D3-BCF1-43DA-94DF-38CC5EBB4EC7}" type="pres">
      <dgm:prSet presAssocID="{5D3A95E6-DCB6-483B-81DC-2D555DD48DA0}" presName="Accent" presStyleLbl="trAlignAcc1" presStyleIdx="3" presStyleCnt="4">
        <dgm:presLayoutVars>
          <dgm:chMax val="0"/>
          <dgm:chPref val="0"/>
        </dgm:presLayoutVars>
      </dgm:prSet>
      <dgm:spPr/>
    </dgm:pt>
    <dgm:pt modelId="{F6F4237D-C190-45CC-8D3F-12F0C1124893}" type="pres">
      <dgm:prSet presAssocID="{5D3A95E6-DCB6-483B-81DC-2D555DD48DA0}" presName="Image" presStyleLbl="alignImgPlace1" presStyleIdx="3" presStyleCnt="4">
        <dgm:presLayoutVars>
          <dgm:chMax val="0"/>
          <dgm:chPref val="0"/>
        </dgm:presLayoutVars>
      </dgm:prSet>
      <dgm:spPr>
        <a:blipFill rotWithShape="1">
          <a:blip xmlns:r="http://schemas.openxmlformats.org/officeDocument/2006/relationships" r:embed="rId3"/>
          <a:stretch>
            <a:fillRect/>
          </a:stretch>
        </a:blipFill>
        <a:ln>
          <a:solidFill>
            <a:schemeClr val="bg1">
              <a:lumMod val="85000"/>
            </a:schemeClr>
          </a:solidFill>
        </a:ln>
      </dgm:spPr>
    </dgm:pt>
    <dgm:pt modelId="{F299A93A-610F-4C61-B50B-7443C14CA164}" type="pres">
      <dgm:prSet presAssocID="{5D3A95E6-DCB6-483B-81DC-2D555DD48DA0}" presName="ChildComposite" presStyleCnt="0"/>
      <dgm:spPr/>
    </dgm:pt>
    <dgm:pt modelId="{C974DA48-94D2-4409-8540-7A9D06A6DCE2}" type="pres">
      <dgm:prSet presAssocID="{5D3A95E6-DCB6-483B-81DC-2D555DD48DA0}" presName="Child" presStyleLbl="node1" presStyleIdx="3" presStyleCnt="4" custScaleY="119783">
        <dgm:presLayoutVars>
          <dgm:chMax val="0"/>
          <dgm:chPref val="0"/>
          <dgm:bulletEnabled val="1"/>
        </dgm:presLayoutVars>
      </dgm:prSet>
      <dgm:spPr/>
    </dgm:pt>
    <dgm:pt modelId="{6CC7A596-D240-4544-840D-A0D2ACDF5854}" type="pres">
      <dgm:prSet presAssocID="{5D3A95E6-DCB6-483B-81DC-2D555DD48DA0}" presName="Parent" presStyleLbl="revTx" presStyleIdx="3" presStyleCnt="4">
        <dgm:presLayoutVars>
          <dgm:chMax val="1"/>
          <dgm:chPref val="0"/>
          <dgm:bulletEnabled val="1"/>
        </dgm:presLayoutVars>
      </dgm:prSet>
      <dgm:spPr/>
    </dgm:pt>
  </dgm:ptLst>
  <dgm:cxnLst>
    <dgm:cxn modelId="{06586C04-F420-40E3-91AE-69C0F73BF7DF}" srcId="{97CC0275-12F2-43A2-BB8E-7A2EAE3CE1CF}" destId="{5D3A95E6-DCB6-483B-81DC-2D555DD48DA0}" srcOrd="3" destOrd="0" parTransId="{8A57C244-787C-456E-A8F6-6A0CC94E4218}" sibTransId="{23ABE67C-0590-4DE6-9E7E-A0ED7D7A5631}"/>
    <dgm:cxn modelId="{EE931912-D270-4568-97B8-281871A1E733}" srcId="{864EAE2A-7B6F-4366-8422-EAD8B17E9C1B}" destId="{5C932A64-63D0-4F32-B9C5-CB9EB9327173}" srcOrd="0" destOrd="0" parTransId="{BE89EC3A-1BAF-4F7D-8776-1BB67916CD23}" sibTransId="{2C925DAE-2068-4121-91B2-04952133C3BC}"/>
    <dgm:cxn modelId="{8FC8A439-E571-4DC4-94BF-BE3CF97F2671}" type="presOf" srcId="{864EAE2A-7B6F-4366-8422-EAD8B17E9C1B}" destId="{8C16B2AC-37F8-46D3-AF56-B0C3AF8D2EDC}" srcOrd="0" destOrd="0" presId="urn:microsoft.com/office/officeart/2008/layout/CaptionedPictures"/>
    <dgm:cxn modelId="{210A813A-BEDA-4A88-9C72-52DDCD36EDCE}" type="presOf" srcId="{FB217FCF-AA8B-4396-827C-C0D72BEC5C1B}" destId="{A20AF88E-659C-42B8-BD47-40F79F1259BE}" srcOrd="0" destOrd="0" presId="urn:microsoft.com/office/officeart/2008/layout/CaptionedPictures"/>
    <dgm:cxn modelId="{FE23C65B-AB81-49D4-A1F5-0EB62DE30DB8}" type="presOf" srcId="{55DAEDF7-E1C3-4217-8AD1-000DEF3B57EC}" destId="{BF685F1B-6281-42D0-A644-3EB479703EF4}" srcOrd="0" destOrd="0" presId="urn:microsoft.com/office/officeart/2008/layout/CaptionedPictures"/>
    <dgm:cxn modelId="{E8D8AC6C-1723-4CE1-8636-169900324F5D}" type="presOf" srcId="{69C2676F-60ED-4E50-87C1-37D5F9829017}" destId="{43583793-F06E-4ED2-B9F6-8112C7AAF9D1}" srcOrd="0" destOrd="0" presId="urn:microsoft.com/office/officeart/2008/layout/CaptionedPictures"/>
    <dgm:cxn modelId="{8A698A51-BA35-4FB2-A915-73BEB7E67103}" type="presOf" srcId="{5C932A64-63D0-4F32-B9C5-CB9EB9327173}" destId="{8625E352-2F32-4252-B6D2-EB923B5FD600}" srcOrd="0" destOrd="0" presId="urn:microsoft.com/office/officeart/2008/layout/CaptionedPictures"/>
    <dgm:cxn modelId="{897D99A1-0841-4C4F-A626-2320585C6105}" srcId="{97CC0275-12F2-43A2-BB8E-7A2EAE3CE1CF}" destId="{69C2676F-60ED-4E50-87C1-37D5F9829017}" srcOrd="0" destOrd="0" parTransId="{08CF84CB-8FB0-48F9-A099-3E2CC5D1000D}" sibTransId="{4DBFA05B-9BCF-404C-8418-752329F4CC59}"/>
    <dgm:cxn modelId="{4C4AF7AF-B88C-4774-85B1-6D9AE348711C}" srcId="{5D3A95E6-DCB6-483B-81DC-2D555DD48DA0}" destId="{FFF4669A-A367-446A-BD96-74EF5CBD3965}" srcOrd="0" destOrd="0" parTransId="{0AE187FA-44CA-443E-B48B-F4D78FAE0790}" sibTransId="{23D10D33-DD6D-4485-A072-A1184CE40067}"/>
    <dgm:cxn modelId="{1C47A5B3-6DDC-4EBD-90E0-D0EA6A4E3122}" type="presOf" srcId="{5D3A95E6-DCB6-483B-81DC-2D555DD48DA0}" destId="{6CC7A596-D240-4544-840D-A0D2ACDF5854}" srcOrd="0" destOrd="0" presId="urn:microsoft.com/office/officeart/2008/layout/CaptionedPictures"/>
    <dgm:cxn modelId="{B45AE3C6-BB30-496B-8BA8-7EC9A535141E}" type="presOf" srcId="{17D819F1-0F3C-48A5-9610-7531C09DDF7C}" destId="{E608135E-9303-43C4-9E44-EA0240ED9414}" srcOrd="0" destOrd="0" presId="urn:microsoft.com/office/officeart/2008/layout/CaptionedPictures"/>
    <dgm:cxn modelId="{35933DCE-358E-438D-ABA4-77F7DE9EE524}" srcId="{17D819F1-0F3C-48A5-9610-7531C09DDF7C}" destId="{FB217FCF-AA8B-4396-827C-C0D72BEC5C1B}" srcOrd="0" destOrd="0" parTransId="{4497C3FE-355F-4960-8BBB-E48F01E99455}" sibTransId="{DE54F09B-55D6-4D4D-8759-808F282332CA}"/>
    <dgm:cxn modelId="{507FCFD6-4983-4912-AFD6-F4D0C9238298}" srcId="{69C2676F-60ED-4E50-87C1-37D5F9829017}" destId="{55DAEDF7-E1C3-4217-8AD1-000DEF3B57EC}" srcOrd="0" destOrd="0" parTransId="{614660A2-850D-419F-AF1C-5373199255C5}" sibTransId="{21746053-BBD3-481C-904A-034C4F62F663}"/>
    <dgm:cxn modelId="{29C276D8-4679-4732-90E5-7EFDF73A9D08}" type="presOf" srcId="{FFF4669A-A367-446A-BD96-74EF5CBD3965}" destId="{C974DA48-94D2-4409-8540-7A9D06A6DCE2}" srcOrd="0" destOrd="0" presId="urn:microsoft.com/office/officeart/2008/layout/CaptionedPictures"/>
    <dgm:cxn modelId="{C985D3DC-5C23-4A95-A5B5-783E5AD4CF23}" srcId="{97CC0275-12F2-43A2-BB8E-7A2EAE3CE1CF}" destId="{17D819F1-0F3C-48A5-9610-7531C09DDF7C}" srcOrd="2" destOrd="0" parTransId="{D45E249C-6896-4D72-995C-5180B1C1E229}" sibTransId="{5F76F6F8-C064-49AE-A9DC-2C57A17649F3}"/>
    <dgm:cxn modelId="{C6CEDEE2-F01D-4A1B-B3A9-99BB47563D70}" type="presOf" srcId="{97CC0275-12F2-43A2-BB8E-7A2EAE3CE1CF}" destId="{91D9FE37-7279-4734-A52A-2EC17AFBCBD1}" srcOrd="0" destOrd="0" presId="urn:microsoft.com/office/officeart/2008/layout/CaptionedPictures"/>
    <dgm:cxn modelId="{934E9AF0-3A11-44D8-9CDC-6DF4ABE84A66}" srcId="{97CC0275-12F2-43A2-BB8E-7A2EAE3CE1CF}" destId="{864EAE2A-7B6F-4366-8422-EAD8B17E9C1B}" srcOrd="1" destOrd="0" parTransId="{BFDB0C72-F7EF-4F66-837D-76DA58679CBD}" sibTransId="{F1DF7E23-CD3F-4824-B487-B301807892BD}"/>
    <dgm:cxn modelId="{E93D5C7F-E870-4B44-B037-8C1BA8574AC2}" type="presParOf" srcId="{91D9FE37-7279-4734-A52A-2EC17AFBCBD1}" destId="{4E5D424E-EA3A-4DC0-B995-E42F977057FB}" srcOrd="0" destOrd="0" presId="urn:microsoft.com/office/officeart/2008/layout/CaptionedPictures"/>
    <dgm:cxn modelId="{56F8B0F6-2630-411B-894A-D40BB32D025D}" type="presParOf" srcId="{4E5D424E-EA3A-4DC0-B995-E42F977057FB}" destId="{B9E45D49-EA21-419A-A07F-76E077A19B7D}" srcOrd="0" destOrd="0" presId="urn:microsoft.com/office/officeart/2008/layout/CaptionedPictures"/>
    <dgm:cxn modelId="{0F1BC57D-A711-4637-915E-B4C14D62D732}" type="presParOf" srcId="{4E5D424E-EA3A-4DC0-B995-E42F977057FB}" destId="{D2A2E185-AED2-4507-B90C-F064F82F780A}" srcOrd="1" destOrd="0" presId="urn:microsoft.com/office/officeart/2008/layout/CaptionedPictures"/>
    <dgm:cxn modelId="{232D5916-7B3A-4D63-8E5C-CB0182B42A91}" type="presParOf" srcId="{4E5D424E-EA3A-4DC0-B995-E42F977057FB}" destId="{FD332765-3A7B-4E15-AE09-01753EBF3405}" srcOrd="2" destOrd="0" presId="urn:microsoft.com/office/officeart/2008/layout/CaptionedPictures"/>
    <dgm:cxn modelId="{358FD810-7886-4B69-BC18-DAF287FF325A}" type="presParOf" srcId="{FD332765-3A7B-4E15-AE09-01753EBF3405}" destId="{BF685F1B-6281-42D0-A644-3EB479703EF4}" srcOrd="0" destOrd="0" presId="urn:microsoft.com/office/officeart/2008/layout/CaptionedPictures"/>
    <dgm:cxn modelId="{E698C26C-800A-46C5-80C8-CC60ADFA9CA9}" type="presParOf" srcId="{FD332765-3A7B-4E15-AE09-01753EBF3405}" destId="{43583793-F06E-4ED2-B9F6-8112C7AAF9D1}" srcOrd="1" destOrd="0" presId="urn:microsoft.com/office/officeart/2008/layout/CaptionedPictures"/>
    <dgm:cxn modelId="{8579991E-EA8D-4C43-8367-BA43C601BB8E}" type="presParOf" srcId="{91D9FE37-7279-4734-A52A-2EC17AFBCBD1}" destId="{925C4A74-31D3-41F7-A102-4F411BF9EB3A}" srcOrd="1" destOrd="0" presId="urn:microsoft.com/office/officeart/2008/layout/CaptionedPictures"/>
    <dgm:cxn modelId="{77AC2F37-4E4F-4E2D-BDA8-803690060CEB}" type="presParOf" srcId="{91D9FE37-7279-4734-A52A-2EC17AFBCBD1}" destId="{86E52BF2-53FF-4B8B-B361-89EA059FC6CD}" srcOrd="2" destOrd="0" presId="urn:microsoft.com/office/officeart/2008/layout/CaptionedPictures"/>
    <dgm:cxn modelId="{472DE616-4CF2-467A-A46C-23DCBCB6710B}" type="presParOf" srcId="{86E52BF2-53FF-4B8B-B361-89EA059FC6CD}" destId="{9EE117AB-9EF8-4CCD-91FA-A61265CD43B8}" srcOrd="0" destOrd="0" presId="urn:microsoft.com/office/officeart/2008/layout/CaptionedPictures"/>
    <dgm:cxn modelId="{F2FD5187-8FA7-47F4-9355-46C1863555BE}" type="presParOf" srcId="{86E52BF2-53FF-4B8B-B361-89EA059FC6CD}" destId="{DB63F0D4-FE1F-451B-95F7-CB384969F3EC}" srcOrd="1" destOrd="0" presId="urn:microsoft.com/office/officeart/2008/layout/CaptionedPictures"/>
    <dgm:cxn modelId="{99BE2508-86ED-46F7-86FE-2DDF7A57D63A}" type="presParOf" srcId="{86E52BF2-53FF-4B8B-B361-89EA059FC6CD}" destId="{0F1D7FA0-17C0-49C2-B58C-71F31FA87EAB}" srcOrd="2" destOrd="0" presId="urn:microsoft.com/office/officeart/2008/layout/CaptionedPictures"/>
    <dgm:cxn modelId="{BF5BEAA7-2275-42F1-9EAF-A65AFE7A94EB}" type="presParOf" srcId="{0F1D7FA0-17C0-49C2-B58C-71F31FA87EAB}" destId="{8625E352-2F32-4252-B6D2-EB923B5FD600}" srcOrd="0" destOrd="0" presId="urn:microsoft.com/office/officeart/2008/layout/CaptionedPictures"/>
    <dgm:cxn modelId="{7DCE15B1-921A-4A1B-AA23-049027EC2691}" type="presParOf" srcId="{0F1D7FA0-17C0-49C2-B58C-71F31FA87EAB}" destId="{8C16B2AC-37F8-46D3-AF56-B0C3AF8D2EDC}" srcOrd="1" destOrd="0" presId="urn:microsoft.com/office/officeart/2008/layout/CaptionedPictures"/>
    <dgm:cxn modelId="{D2B3C0DE-47E5-4500-A517-B05842D2511B}" type="presParOf" srcId="{91D9FE37-7279-4734-A52A-2EC17AFBCBD1}" destId="{FAC53797-CA64-4C0D-B9CB-EDDCF66833A1}" srcOrd="3" destOrd="0" presId="urn:microsoft.com/office/officeart/2008/layout/CaptionedPictures"/>
    <dgm:cxn modelId="{2C7D1F4A-2429-4622-BB7F-9CA6A87545E0}" type="presParOf" srcId="{91D9FE37-7279-4734-A52A-2EC17AFBCBD1}" destId="{27192EE7-6216-4DCF-B187-4C1676473A72}" srcOrd="4" destOrd="0" presId="urn:microsoft.com/office/officeart/2008/layout/CaptionedPictures"/>
    <dgm:cxn modelId="{70B9ECCA-516F-4485-A687-E65270439DE9}" type="presParOf" srcId="{27192EE7-6216-4DCF-B187-4C1676473A72}" destId="{F3B3FA56-03BA-4955-8353-66BCB0DE742E}" srcOrd="0" destOrd="0" presId="urn:microsoft.com/office/officeart/2008/layout/CaptionedPictures"/>
    <dgm:cxn modelId="{4521209B-E0C9-422C-8146-3C012189E998}" type="presParOf" srcId="{27192EE7-6216-4DCF-B187-4C1676473A72}" destId="{8F8029A1-2DE5-4034-B5CD-0F20F19F5340}" srcOrd="1" destOrd="0" presId="urn:microsoft.com/office/officeart/2008/layout/CaptionedPictures"/>
    <dgm:cxn modelId="{CBF5FBE9-9E67-47D8-976D-F7D152C885F0}" type="presParOf" srcId="{27192EE7-6216-4DCF-B187-4C1676473A72}" destId="{D809E3E9-00CF-4929-89BF-EF6748842075}" srcOrd="2" destOrd="0" presId="urn:microsoft.com/office/officeart/2008/layout/CaptionedPictures"/>
    <dgm:cxn modelId="{A9BB7366-E35D-454B-98FF-EE6C9D323175}" type="presParOf" srcId="{D809E3E9-00CF-4929-89BF-EF6748842075}" destId="{A20AF88E-659C-42B8-BD47-40F79F1259BE}" srcOrd="0" destOrd="0" presId="urn:microsoft.com/office/officeart/2008/layout/CaptionedPictures"/>
    <dgm:cxn modelId="{15F3932F-763F-47F8-969A-B603ACEEF84F}" type="presParOf" srcId="{D809E3E9-00CF-4929-89BF-EF6748842075}" destId="{E608135E-9303-43C4-9E44-EA0240ED9414}" srcOrd="1" destOrd="0" presId="urn:microsoft.com/office/officeart/2008/layout/CaptionedPictures"/>
    <dgm:cxn modelId="{CF523210-6479-4520-B147-E5DB842A61D0}" type="presParOf" srcId="{91D9FE37-7279-4734-A52A-2EC17AFBCBD1}" destId="{2E1DE437-2039-4869-8252-3A98023FD6EA}" srcOrd="5" destOrd="0" presId="urn:microsoft.com/office/officeart/2008/layout/CaptionedPictures"/>
    <dgm:cxn modelId="{4559C1CC-56BA-47AF-A69F-9597379A5972}" type="presParOf" srcId="{91D9FE37-7279-4734-A52A-2EC17AFBCBD1}" destId="{0204971F-2269-4B28-97FC-6780DFA4011B}" srcOrd="6" destOrd="0" presId="urn:microsoft.com/office/officeart/2008/layout/CaptionedPictures"/>
    <dgm:cxn modelId="{A735D980-2C80-4B06-AB63-B6A75412DD2C}" type="presParOf" srcId="{0204971F-2269-4B28-97FC-6780DFA4011B}" destId="{E3C462D3-BCF1-43DA-94DF-38CC5EBB4EC7}" srcOrd="0" destOrd="0" presId="urn:microsoft.com/office/officeart/2008/layout/CaptionedPictures"/>
    <dgm:cxn modelId="{6C346695-E033-4B27-B56B-F9B12EFB4600}" type="presParOf" srcId="{0204971F-2269-4B28-97FC-6780DFA4011B}" destId="{F6F4237D-C190-45CC-8D3F-12F0C1124893}" srcOrd="1" destOrd="0" presId="urn:microsoft.com/office/officeart/2008/layout/CaptionedPictures"/>
    <dgm:cxn modelId="{08B3F006-11B9-43BF-96D9-5FBC465D11B9}" type="presParOf" srcId="{0204971F-2269-4B28-97FC-6780DFA4011B}" destId="{F299A93A-610F-4C61-B50B-7443C14CA164}" srcOrd="2" destOrd="0" presId="urn:microsoft.com/office/officeart/2008/layout/CaptionedPictures"/>
    <dgm:cxn modelId="{500927D4-E51B-4699-8F83-7879890A8242}" type="presParOf" srcId="{F299A93A-610F-4C61-B50B-7443C14CA164}" destId="{C974DA48-94D2-4409-8540-7A9D06A6DCE2}" srcOrd="0" destOrd="0" presId="urn:microsoft.com/office/officeart/2008/layout/CaptionedPictures"/>
    <dgm:cxn modelId="{0CDD2D65-6421-4577-9C7A-479F0B92F61A}" type="presParOf" srcId="{F299A93A-610F-4C61-B50B-7443C14CA164}" destId="{6CC7A596-D240-4544-840D-A0D2ACDF5854}"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CC0275-12F2-43A2-BB8E-7A2EAE3CE1CF}" type="doc">
      <dgm:prSet loTypeId="urn:microsoft.com/office/officeart/2008/layout/CaptionedPictures" loCatId="picture" qsTypeId="urn:microsoft.com/office/officeart/2005/8/quickstyle/simple5" qsCatId="simple" csTypeId="urn:microsoft.com/office/officeart/2005/8/colors/accent1_2" csCatId="accent1" phldr="1"/>
      <dgm:spPr/>
      <dgm:t>
        <a:bodyPr/>
        <a:lstStyle/>
        <a:p>
          <a:endParaRPr lang="en-US"/>
        </a:p>
      </dgm:t>
    </dgm:pt>
    <dgm:pt modelId="{69C2676F-60ED-4E50-87C1-37D5F9829017}">
      <dgm:prSet phldrT="[Text]"/>
      <dgm:spPr/>
      <dgm:t>
        <a:bodyPr/>
        <a:lstStyle/>
        <a:p>
          <a:r>
            <a:rPr lang="en-US" dirty="0"/>
            <a:t> </a:t>
          </a:r>
        </a:p>
      </dgm:t>
    </dgm:pt>
    <dgm:pt modelId="{08CF84CB-8FB0-48F9-A099-3E2CC5D1000D}" type="parTrans" cxnId="{897D99A1-0841-4C4F-A626-2320585C6105}">
      <dgm:prSet/>
      <dgm:spPr/>
      <dgm:t>
        <a:bodyPr/>
        <a:lstStyle/>
        <a:p>
          <a:endParaRPr lang="en-US"/>
        </a:p>
      </dgm:t>
    </dgm:pt>
    <dgm:pt modelId="{4DBFA05B-9BCF-404C-8418-752329F4CC59}" type="sibTrans" cxnId="{897D99A1-0841-4C4F-A626-2320585C6105}">
      <dgm:prSet/>
      <dgm:spPr/>
      <dgm:t>
        <a:bodyPr/>
        <a:lstStyle/>
        <a:p>
          <a:endParaRPr lang="en-US"/>
        </a:p>
      </dgm:t>
    </dgm:pt>
    <dgm:pt modelId="{55DAEDF7-E1C3-4217-8AD1-000DEF3B57EC}">
      <dgm:prSet phldrT="[Text]"/>
      <dgm:spPr>
        <a:gradFill rotWithShape="0">
          <a:gsLst>
            <a:gs pos="0">
              <a:srgbClr val="164278"/>
            </a:gs>
            <a:gs pos="80000">
              <a:srgbClr val="194C89"/>
            </a:gs>
            <a:gs pos="100000">
              <a:srgbClr val="1D589F"/>
            </a:gs>
          </a:gsLst>
        </a:gradFill>
      </dgm:spPr>
      <dgm:t>
        <a:bodyPr/>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1.	Searching Jobs</a:t>
          </a:r>
        </a:p>
      </dgm:t>
    </dgm:pt>
    <dgm:pt modelId="{614660A2-850D-419F-AF1C-5373199255C5}" type="parTrans" cxnId="{507FCFD6-4983-4912-AFD6-F4D0C9238298}">
      <dgm:prSet/>
      <dgm:spPr/>
      <dgm:t>
        <a:bodyPr/>
        <a:lstStyle/>
        <a:p>
          <a:endParaRPr lang="en-US"/>
        </a:p>
      </dgm:t>
    </dgm:pt>
    <dgm:pt modelId="{21746053-BBD3-481C-904A-034C4F62F663}" type="sibTrans" cxnId="{507FCFD6-4983-4912-AFD6-F4D0C9238298}">
      <dgm:prSet/>
      <dgm:spPr/>
      <dgm:t>
        <a:bodyPr/>
        <a:lstStyle/>
        <a:p>
          <a:endParaRPr lang="en-US"/>
        </a:p>
      </dgm:t>
    </dgm:pt>
    <dgm:pt modelId="{5C932A64-63D0-4F32-B9C5-CB9EB9327173}">
      <dgm:prSet phldrT="[Text]"/>
      <dgm:spPr>
        <a:gradFill rotWithShape="0">
          <a:gsLst>
            <a:gs pos="0">
              <a:srgbClr val="164278"/>
            </a:gs>
            <a:gs pos="80000">
              <a:srgbClr val="194C89"/>
            </a:gs>
            <a:gs pos="100000">
              <a:srgbClr val="1D589F"/>
            </a:gs>
          </a:gsLst>
        </a:gradFill>
      </dgm:spPr>
      <dgm:t>
        <a:bodyPr vert="horz" anchor="ctr" anchorCtr="0"/>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2.	Creating Your 	Candidate Profile</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BE89EC3A-1BAF-4F7D-8776-1BB67916CD23}" type="parTrans" cxnId="{EE931912-D270-4568-97B8-281871A1E733}">
      <dgm:prSet/>
      <dgm:spPr/>
      <dgm:t>
        <a:bodyPr/>
        <a:lstStyle/>
        <a:p>
          <a:endParaRPr lang="en-US"/>
        </a:p>
      </dgm:t>
    </dgm:pt>
    <dgm:pt modelId="{2C925DAE-2068-4121-91B2-04952133C3BC}" type="sibTrans" cxnId="{EE931912-D270-4568-97B8-281871A1E733}">
      <dgm:prSet/>
      <dgm:spPr/>
      <dgm:t>
        <a:bodyPr/>
        <a:lstStyle/>
        <a:p>
          <a:endParaRPr lang="en-US"/>
        </a:p>
      </dgm:t>
    </dgm:pt>
    <dgm:pt modelId="{17D819F1-0F3C-48A5-9610-7531C09DDF7C}">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 </a:t>
          </a:r>
        </a:p>
      </dgm:t>
    </dgm:pt>
    <dgm:pt modelId="{D45E249C-6896-4D72-995C-5180B1C1E229}" type="parTrans" cxnId="{C985D3DC-5C23-4A95-A5B5-783E5AD4CF23}">
      <dgm:prSet/>
      <dgm:spPr/>
      <dgm:t>
        <a:bodyPr/>
        <a:lstStyle/>
        <a:p>
          <a:endParaRPr lang="en-US"/>
        </a:p>
      </dgm:t>
    </dgm:pt>
    <dgm:pt modelId="{5F76F6F8-C064-49AE-A9DC-2C57A17649F3}" type="sibTrans" cxnId="{C985D3DC-5C23-4A95-A5B5-783E5AD4CF23}">
      <dgm:prSet/>
      <dgm:spPr/>
      <dgm:t>
        <a:bodyPr/>
        <a:lstStyle/>
        <a:p>
          <a:endParaRPr lang="en-US"/>
        </a:p>
      </dgm:t>
    </dgm:pt>
    <dgm:pt modelId="{FB217FCF-AA8B-4396-827C-C0D72BEC5C1B}">
      <dgm:prSet phldrT="[Text]"/>
      <dgm:spPr>
        <a:gradFill rotWithShape="0">
          <a:gsLst>
            <a:gs pos="0">
              <a:srgbClr val="164278"/>
            </a:gs>
            <a:gs pos="80000">
              <a:srgbClr val="194C89"/>
            </a:gs>
            <a:gs pos="100000">
              <a:srgbClr val="1D589F"/>
            </a:gs>
          </a:gsLst>
        </a:gradFill>
      </dgm:spPr>
      <dgm:t>
        <a:bodyPr/>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3.	Applying to a Job 	Vacancy</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4497C3FE-355F-4960-8BBB-E48F01E99455}" type="parTrans" cxnId="{35933DCE-358E-438D-ABA4-77F7DE9EE524}">
      <dgm:prSet/>
      <dgm:spPr/>
      <dgm:t>
        <a:bodyPr/>
        <a:lstStyle/>
        <a:p>
          <a:endParaRPr lang="en-US"/>
        </a:p>
      </dgm:t>
    </dgm:pt>
    <dgm:pt modelId="{DE54F09B-55D6-4D4D-8759-808F282332CA}" type="sibTrans" cxnId="{35933DCE-358E-438D-ABA4-77F7DE9EE524}">
      <dgm:prSet/>
      <dgm:spPr/>
      <dgm:t>
        <a:bodyPr/>
        <a:lstStyle/>
        <a:p>
          <a:endParaRPr lang="en-US"/>
        </a:p>
      </dgm:t>
    </dgm:pt>
    <dgm:pt modelId="{5D3A95E6-DCB6-483B-81DC-2D555DD48DA0}">
      <dgm:prSet phldrT="[Text]"/>
      <dgm:spPr/>
      <dgm:t>
        <a:bodyPr/>
        <a:lstStyle/>
        <a:p>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8A57C244-787C-456E-A8F6-6A0CC94E4218}" type="parTrans" cxnId="{06586C04-F420-40E3-91AE-69C0F73BF7DF}">
      <dgm:prSet/>
      <dgm:spPr/>
      <dgm:t>
        <a:bodyPr/>
        <a:lstStyle/>
        <a:p>
          <a:endParaRPr lang="en-US"/>
        </a:p>
      </dgm:t>
    </dgm:pt>
    <dgm:pt modelId="{23ABE67C-0590-4DE6-9E7E-A0ED7D7A5631}" type="sibTrans" cxnId="{06586C04-F420-40E3-91AE-69C0F73BF7DF}">
      <dgm:prSet/>
      <dgm:spPr/>
      <dgm:t>
        <a:bodyPr/>
        <a:lstStyle/>
        <a:p>
          <a:endParaRPr lang="en-US"/>
        </a:p>
      </dgm:t>
    </dgm:pt>
    <dgm:pt modelId="{FFF4669A-A367-446A-BD96-74EF5CBD3965}">
      <dgm:prSet phldrT="[Text]" custT="1"/>
      <dgm:spPr>
        <a:gradFill rotWithShape="0">
          <a:gsLst>
            <a:gs pos="0">
              <a:srgbClr val="164278"/>
            </a:gs>
            <a:gs pos="80000">
              <a:srgbClr val="194C89"/>
            </a:gs>
            <a:gs pos="100000">
              <a:srgbClr val="1D589F"/>
            </a:gs>
          </a:gsLst>
        </a:gradFill>
      </dgm:spPr>
      <dgm:t>
        <a:bodyPr/>
        <a:lstStyle/>
        <a:p>
          <a:pPr algn="l">
            <a:tabLst>
              <a:tab pos="225425" algn="l"/>
            </a:tabLst>
          </a:pPr>
          <a:r>
            <a:rPr lang="en-US" sz="1200" b="1" dirty="0">
              <a:latin typeface="Verdana" panose="020B0604030504040204" pitchFamily="34" charset="0"/>
              <a:ea typeface="Verdana" panose="020B0604030504040204" pitchFamily="34" charset="0"/>
              <a:cs typeface="Verdana" panose="020B0604030504040204" pitchFamily="34" charset="0"/>
            </a:rPr>
            <a:t>4.	</a:t>
          </a:r>
          <a:r>
            <a:rPr lang="en-US" sz="1300" b="1" dirty="0">
              <a:latin typeface="Verdana" panose="020B0604030504040204" pitchFamily="34" charset="0"/>
              <a:ea typeface="Verdana" panose="020B0604030504040204" pitchFamily="34" charset="0"/>
              <a:cs typeface="Verdana" panose="020B0604030504040204" pitchFamily="34" charset="0"/>
            </a:rPr>
            <a:t>Managing Your Job 	Vacancy 	Submissions</a:t>
          </a:r>
          <a:endParaRPr lang="en-US" sz="1300" dirty="0">
            <a:latin typeface="Verdana" panose="020B0604030504040204" pitchFamily="34" charset="0"/>
            <a:ea typeface="Verdana" panose="020B0604030504040204" pitchFamily="34" charset="0"/>
            <a:cs typeface="Verdana" panose="020B0604030504040204" pitchFamily="34" charset="0"/>
          </a:endParaRPr>
        </a:p>
      </dgm:t>
    </dgm:pt>
    <dgm:pt modelId="{0AE187FA-44CA-443E-B48B-F4D78FAE0790}" type="parTrans" cxnId="{4C4AF7AF-B88C-4774-85B1-6D9AE348711C}">
      <dgm:prSet/>
      <dgm:spPr/>
      <dgm:t>
        <a:bodyPr/>
        <a:lstStyle/>
        <a:p>
          <a:endParaRPr lang="en-US"/>
        </a:p>
      </dgm:t>
    </dgm:pt>
    <dgm:pt modelId="{23D10D33-DD6D-4485-A072-A1184CE40067}" type="sibTrans" cxnId="{4C4AF7AF-B88C-4774-85B1-6D9AE348711C}">
      <dgm:prSet/>
      <dgm:spPr/>
      <dgm:t>
        <a:bodyPr/>
        <a:lstStyle/>
        <a:p>
          <a:endParaRPr lang="en-US"/>
        </a:p>
      </dgm:t>
    </dgm:pt>
    <dgm:pt modelId="{864EAE2A-7B6F-4366-8422-EAD8B17E9C1B}">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 </a:t>
          </a:r>
        </a:p>
      </dgm:t>
    </dgm:pt>
    <dgm:pt modelId="{F1DF7E23-CD3F-4824-B487-B301807892BD}" type="sibTrans" cxnId="{934E9AF0-3A11-44D8-9CDC-6DF4ABE84A66}">
      <dgm:prSet/>
      <dgm:spPr/>
      <dgm:t>
        <a:bodyPr/>
        <a:lstStyle/>
        <a:p>
          <a:endParaRPr lang="en-US"/>
        </a:p>
      </dgm:t>
    </dgm:pt>
    <dgm:pt modelId="{BFDB0C72-F7EF-4F66-837D-76DA58679CBD}" type="parTrans" cxnId="{934E9AF0-3A11-44D8-9CDC-6DF4ABE84A66}">
      <dgm:prSet/>
      <dgm:spPr/>
      <dgm:t>
        <a:bodyPr/>
        <a:lstStyle/>
        <a:p>
          <a:endParaRPr lang="en-US"/>
        </a:p>
      </dgm:t>
    </dgm:pt>
    <dgm:pt modelId="{91D9FE37-7279-4734-A52A-2EC17AFBCBD1}" type="pres">
      <dgm:prSet presAssocID="{97CC0275-12F2-43A2-BB8E-7A2EAE3CE1CF}" presName="Name0" presStyleCnt="0">
        <dgm:presLayoutVars>
          <dgm:chMax/>
          <dgm:chPref/>
          <dgm:dir/>
        </dgm:presLayoutVars>
      </dgm:prSet>
      <dgm:spPr/>
    </dgm:pt>
    <dgm:pt modelId="{4E5D424E-EA3A-4DC0-B995-E42F977057FB}" type="pres">
      <dgm:prSet presAssocID="{69C2676F-60ED-4E50-87C1-37D5F9829017}" presName="composite" presStyleCnt="0">
        <dgm:presLayoutVars>
          <dgm:chMax val="1"/>
          <dgm:chPref val="1"/>
        </dgm:presLayoutVars>
      </dgm:prSet>
      <dgm:spPr/>
    </dgm:pt>
    <dgm:pt modelId="{B9E45D49-EA21-419A-A07F-76E077A19B7D}" type="pres">
      <dgm:prSet presAssocID="{69C2676F-60ED-4E50-87C1-37D5F9829017}" presName="Accent" presStyleLbl="trAlignAcc1" presStyleIdx="0" presStyleCnt="4">
        <dgm:presLayoutVars>
          <dgm:chMax val="0"/>
          <dgm:chPref val="0"/>
        </dgm:presLayoutVars>
      </dgm:prSet>
      <dgm:spPr/>
    </dgm:pt>
    <dgm:pt modelId="{D2A2E185-AED2-4507-B90C-F064F82F780A}" type="pres">
      <dgm:prSet presAssocID="{69C2676F-60ED-4E50-87C1-37D5F9829017}" presName="Image" presStyleLbl="alignImgPlace1" presStyleIdx="0"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dgm:spPr>
    </dgm:pt>
    <dgm:pt modelId="{FD332765-3A7B-4E15-AE09-01753EBF3405}" type="pres">
      <dgm:prSet presAssocID="{69C2676F-60ED-4E50-87C1-37D5F9829017}" presName="ChildComposite" presStyleCnt="0"/>
      <dgm:spPr/>
    </dgm:pt>
    <dgm:pt modelId="{BF685F1B-6281-42D0-A644-3EB479703EF4}" type="pres">
      <dgm:prSet presAssocID="{69C2676F-60ED-4E50-87C1-37D5F9829017}" presName="Child" presStyleLbl="node1" presStyleIdx="0" presStyleCnt="4">
        <dgm:presLayoutVars>
          <dgm:chMax val="0"/>
          <dgm:chPref val="0"/>
          <dgm:bulletEnabled val="1"/>
        </dgm:presLayoutVars>
      </dgm:prSet>
      <dgm:spPr/>
    </dgm:pt>
    <dgm:pt modelId="{43583793-F06E-4ED2-B9F6-8112C7AAF9D1}" type="pres">
      <dgm:prSet presAssocID="{69C2676F-60ED-4E50-87C1-37D5F9829017}" presName="Parent" presStyleLbl="revTx" presStyleIdx="0" presStyleCnt="4">
        <dgm:presLayoutVars>
          <dgm:chMax val="1"/>
          <dgm:chPref val="0"/>
          <dgm:bulletEnabled val="1"/>
        </dgm:presLayoutVars>
      </dgm:prSet>
      <dgm:spPr/>
    </dgm:pt>
    <dgm:pt modelId="{925C4A74-31D3-41F7-A102-4F411BF9EB3A}" type="pres">
      <dgm:prSet presAssocID="{4DBFA05B-9BCF-404C-8418-752329F4CC59}" presName="sibTrans" presStyleCnt="0"/>
      <dgm:spPr/>
    </dgm:pt>
    <dgm:pt modelId="{86E52BF2-53FF-4B8B-B361-89EA059FC6CD}" type="pres">
      <dgm:prSet presAssocID="{864EAE2A-7B6F-4366-8422-EAD8B17E9C1B}" presName="composite" presStyleCnt="0">
        <dgm:presLayoutVars>
          <dgm:chMax val="1"/>
          <dgm:chPref val="1"/>
        </dgm:presLayoutVars>
      </dgm:prSet>
      <dgm:spPr/>
    </dgm:pt>
    <dgm:pt modelId="{9EE117AB-9EF8-4CCD-91FA-A61265CD43B8}" type="pres">
      <dgm:prSet presAssocID="{864EAE2A-7B6F-4366-8422-EAD8B17E9C1B}" presName="Accent" presStyleLbl="trAlignAcc1" presStyleIdx="1" presStyleCnt="4">
        <dgm:presLayoutVars>
          <dgm:chMax val="0"/>
          <dgm:chPref val="0"/>
        </dgm:presLayoutVars>
      </dgm:prSet>
      <dgm:spPr/>
    </dgm:pt>
    <dgm:pt modelId="{DB63F0D4-FE1F-451B-95F7-CB384969F3EC}" type="pres">
      <dgm:prSet presAssocID="{864EAE2A-7B6F-4366-8422-EAD8B17E9C1B}" presName="Image" presStyleLbl="alignImgPlace1" presStyleIdx="1"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dgm:spPr>
    </dgm:pt>
    <dgm:pt modelId="{0F1D7FA0-17C0-49C2-B58C-71F31FA87EAB}" type="pres">
      <dgm:prSet presAssocID="{864EAE2A-7B6F-4366-8422-EAD8B17E9C1B}" presName="ChildComposite" presStyleCnt="0"/>
      <dgm:spPr/>
    </dgm:pt>
    <dgm:pt modelId="{8625E352-2F32-4252-B6D2-EB923B5FD600}" type="pres">
      <dgm:prSet presAssocID="{864EAE2A-7B6F-4366-8422-EAD8B17E9C1B}" presName="Child" presStyleLbl="node1" presStyleIdx="1" presStyleCnt="4">
        <dgm:presLayoutVars>
          <dgm:chMax val="0"/>
          <dgm:chPref val="0"/>
          <dgm:bulletEnabled val="1"/>
        </dgm:presLayoutVars>
      </dgm:prSet>
      <dgm:spPr/>
    </dgm:pt>
    <dgm:pt modelId="{8C16B2AC-37F8-46D3-AF56-B0C3AF8D2EDC}" type="pres">
      <dgm:prSet presAssocID="{864EAE2A-7B6F-4366-8422-EAD8B17E9C1B}" presName="Parent" presStyleLbl="revTx" presStyleIdx="1" presStyleCnt="4">
        <dgm:presLayoutVars>
          <dgm:chMax val="1"/>
          <dgm:chPref val="0"/>
          <dgm:bulletEnabled val="1"/>
        </dgm:presLayoutVars>
      </dgm:prSet>
      <dgm:spPr/>
    </dgm:pt>
    <dgm:pt modelId="{FAC53797-CA64-4C0D-B9CB-EDDCF66833A1}" type="pres">
      <dgm:prSet presAssocID="{F1DF7E23-CD3F-4824-B487-B301807892BD}" presName="sibTrans" presStyleCnt="0"/>
      <dgm:spPr/>
    </dgm:pt>
    <dgm:pt modelId="{27192EE7-6216-4DCF-B187-4C1676473A72}" type="pres">
      <dgm:prSet presAssocID="{17D819F1-0F3C-48A5-9610-7531C09DDF7C}" presName="composite" presStyleCnt="0">
        <dgm:presLayoutVars>
          <dgm:chMax val="1"/>
          <dgm:chPref val="1"/>
        </dgm:presLayoutVars>
      </dgm:prSet>
      <dgm:spPr/>
    </dgm:pt>
    <dgm:pt modelId="{F3B3FA56-03BA-4955-8353-66BCB0DE742E}" type="pres">
      <dgm:prSet presAssocID="{17D819F1-0F3C-48A5-9610-7531C09DDF7C}" presName="Accent" presStyleLbl="trAlignAcc1" presStyleIdx="2" presStyleCnt="4">
        <dgm:presLayoutVars>
          <dgm:chMax val="0"/>
          <dgm:chPref val="0"/>
        </dgm:presLayoutVars>
      </dgm:prSet>
      <dgm:spPr/>
    </dgm:pt>
    <dgm:pt modelId="{8F8029A1-2DE5-4034-B5CD-0F20F19F5340}" type="pres">
      <dgm:prSet presAssocID="{17D819F1-0F3C-48A5-9610-7531C09DDF7C}" presName="Image" presStyleLbl="alignImgPlace1" presStyleIdx="2" presStyleCnt="4">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a:solidFill>
            <a:schemeClr val="bg1">
              <a:lumMod val="85000"/>
            </a:schemeClr>
          </a:solidFill>
        </a:ln>
      </dgm:spPr>
    </dgm:pt>
    <dgm:pt modelId="{D809E3E9-00CF-4929-89BF-EF6748842075}" type="pres">
      <dgm:prSet presAssocID="{17D819F1-0F3C-48A5-9610-7531C09DDF7C}" presName="ChildComposite" presStyleCnt="0"/>
      <dgm:spPr/>
    </dgm:pt>
    <dgm:pt modelId="{A20AF88E-659C-42B8-BD47-40F79F1259BE}" type="pres">
      <dgm:prSet presAssocID="{17D819F1-0F3C-48A5-9610-7531C09DDF7C}" presName="Child" presStyleLbl="node1" presStyleIdx="2" presStyleCnt="4">
        <dgm:presLayoutVars>
          <dgm:chMax val="0"/>
          <dgm:chPref val="0"/>
          <dgm:bulletEnabled val="1"/>
        </dgm:presLayoutVars>
      </dgm:prSet>
      <dgm:spPr/>
    </dgm:pt>
    <dgm:pt modelId="{E608135E-9303-43C4-9E44-EA0240ED9414}" type="pres">
      <dgm:prSet presAssocID="{17D819F1-0F3C-48A5-9610-7531C09DDF7C}" presName="Parent" presStyleLbl="revTx" presStyleIdx="2" presStyleCnt="4">
        <dgm:presLayoutVars>
          <dgm:chMax val="1"/>
          <dgm:chPref val="0"/>
          <dgm:bulletEnabled val="1"/>
        </dgm:presLayoutVars>
      </dgm:prSet>
      <dgm:spPr/>
    </dgm:pt>
    <dgm:pt modelId="{2E1DE437-2039-4869-8252-3A98023FD6EA}" type="pres">
      <dgm:prSet presAssocID="{5F76F6F8-C064-49AE-A9DC-2C57A17649F3}" presName="sibTrans" presStyleCnt="0"/>
      <dgm:spPr/>
    </dgm:pt>
    <dgm:pt modelId="{0204971F-2269-4B28-97FC-6780DFA4011B}" type="pres">
      <dgm:prSet presAssocID="{5D3A95E6-DCB6-483B-81DC-2D555DD48DA0}" presName="composite" presStyleCnt="0">
        <dgm:presLayoutVars>
          <dgm:chMax val="1"/>
          <dgm:chPref val="1"/>
        </dgm:presLayoutVars>
      </dgm:prSet>
      <dgm:spPr/>
    </dgm:pt>
    <dgm:pt modelId="{E3C462D3-BCF1-43DA-94DF-38CC5EBB4EC7}" type="pres">
      <dgm:prSet presAssocID="{5D3A95E6-DCB6-483B-81DC-2D555DD48DA0}" presName="Accent" presStyleLbl="trAlignAcc1" presStyleIdx="3" presStyleCnt="4">
        <dgm:presLayoutVars>
          <dgm:chMax val="0"/>
          <dgm:chPref val="0"/>
        </dgm:presLayoutVars>
      </dgm:prSet>
      <dgm:spPr/>
    </dgm:pt>
    <dgm:pt modelId="{F6F4237D-C190-45CC-8D3F-12F0C1124893}" type="pres">
      <dgm:prSet presAssocID="{5D3A95E6-DCB6-483B-81DC-2D555DD48DA0}" presName="Image" presStyleLbl="alignImgPlace1" presStyleIdx="3" presStyleCnt="4">
        <dgm:presLayoutVars>
          <dgm:chMax val="0"/>
          <dgm:chPref val="0"/>
        </dgm:presLayoutVars>
      </dgm:prSet>
      <dgm:spPr>
        <a:blipFill rotWithShape="1">
          <a:blip xmlns:r="http://schemas.openxmlformats.org/officeDocument/2006/relationships" r:embed="rId3"/>
          <a:stretch>
            <a:fillRect/>
          </a:stretch>
        </a:blipFill>
        <a:ln>
          <a:solidFill>
            <a:schemeClr val="bg1">
              <a:lumMod val="85000"/>
            </a:schemeClr>
          </a:solidFill>
        </a:ln>
      </dgm:spPr>
    </dgm:pt>
    <dgm:pt modelId="{F299A93A-610F-4C61-B50B-7443C14CA164}" type="pres">
      <dgm:prSet presAssocID="{5D3A95E6-DCB6-483B-81DC-2D555DD48DA0}" presName="ChildComposite" presStyleCnt="0"/>
      <dgm:spPr/>
    </dgm:pt>
    <dgm:pt modelId="{C974DA48-94D2-4409-8540-7A9D06A6DCE2}" type="pres">
      <dgm:prSet presAssocID="{5D3A95E6-DCB6-483B-81DC-2D555DD48DA0}" presName="Child" presStyleLbl="node1" presStyleIdx="3" presStyleCnt="4" custScaleY="119783">
        <dgm:presLayoutVars>
          <dgm:chMax val="0"/>
          <dgm:chPref val="0"/>
          <dgm:bulletEnabled val="1"/>
        </dgm:presLayoutVars>
      </dgm:prSet>
      <dgm:spPr/>
    </dgm:pt>
    <dgm:pt modelId="{6CC7A596-D240-4544-840D-A0D2ACDF5854}" type="pres">
      <dgm:prSet presAssocID="{5D3A95E6-DCB6-483B-81DC-2D555DD48DA0}" presName="Parent" presStyleLbl="revTx" presStyleIdx="3" presStyleCnt="4">
        <dgm:presLayoutVars>
          <dgm:chMax val="1"/>
          <dgm:chPref val="0"/>
          <dgm:bulletEnabled val="1"/>
        </dgm:presLayoutVars>
      </dgm:prSet>
      <dgm:spPr/>
    </dgm:pt>
  </dgm:ptLst>
  <dgm:cxnLst>
    <dgm:cxn modelId="{291C0400-6CCE-4093-B47D-9145BB9A072D}" type="presOf" srcId="{FFF4669A-A367-446A-BD96-74EF5CBD3965}" destId="{C974DA48-94D2-4409-8540-7A9D06A6DCE2}" srcOrd="0" destOrd="0" presId="urn:microsoft.com/office/officeart/2008/layout/CaptionedPictures"/>
    <dgm:cxn modelId="{06586C04-F420-40E3-91AE-69C0F73BF7DF}" srcId="{97CC0275-12F2-43A2-BB8E-7A2EAE3CE1CF}" destId="{5D3A95E6-DCB6-483B-81DC-2D555DD48DA0}" srcOrd="3" destOrd="0" parTransId="{8A57C244-787C-456E-A8F6-6A0CC94E4218}" sibTransId="{23ABE67C-0590-4DE6-9E7E-A0ED7D7A5631}"/>
    <dgm:cxn modelId="{EE931912-D270-4568-97B8-281871A1E733}" srcId="{864EAE2A-7B6F-4366-8422-EAD8B17E9C1B}" destId="{5C932A64-63D0-4F32-B9C5-CB9EB9327173}" srcOrd="0" destOrd="0" parTransId="{BE89EC3A-1BAF-4F7D-8776-1BB67916CD23}" sibTransId="{2C925DAE-2068-4121-91B2-04952133C3BC}"/>
    <dgm:cxn modelId="{389DAD2F-A59E-4B36-A2D1-D0E035744E9B}" type="presOf" srcId="{5C932A64-63D0-4F32-B9C5-CB9EB9327173}" destId="{8625E352-2F32-4252-B6D2-EB923B5FD600}" srcOrd="0" destOrd="0" presId="urn:microsoft.com/office/officeart/2008/layout/CaptionedPictures"/>
    <dgm:cxn modelId="{49F49969-632F-4BB7-B87D-542DC6EF3A27}" type="presOf" srcId="{97CC0275-12F2-43A2-BB8E-7A2EAE3CE1CF}" destId="{91D9FE37-7279-4734-A52A-2EC17AFBCBD1}" srcOrd="0" destOrd="0" presId="urn:microsoft.com/office/officeart/2008/layout/CaptionedPictures"/>
    <dgm:cxn modelId="{829CC554-9130-4889-BE40-762E094ED15A}" type="presOf" srcId="{69C2676F-60ED-4E50-87C1-37D5F9829017}" destId="{43583793-F06E-4ED2-B9F6-8112C7AAF9D1}" srcOrd="0" destOrd="0" presId="urn:microsoft.com/office/officeart/2008/layout/CaptionedPictures"/>
    <dgm:cxn modelId="{AAC2447C-DA2C-4E3E-9D54-19A2849D369B}" type="presOf" srcId="{FB217FCF-AA8B-4396-827C-C0D72BEC5C1B}" destId="{A20AF88E-659C-42B8-BD47-40F79F1259BE}" srcOrd="0" destOrd="0" presId="urn:microsoft.com/office/officeart/2008/layout/CaptionedPictures"/>
    <dgm:cxn modelId="{C33A3C97-4AE1-4966-833D-30EA954EB343}" type="presOf" srcId="{864EAE2A-7B6F-4366-8422-EAD8B17E9C1B}" destId="{8C16B2AC-37F8-46D3-AF56-B0C3AF8D2EDC}" srcOrd="0" destOrd="0" presId="urn:microsoft.com/office/officeart/2008/layout/CaptionedPictures"/>
    <dgm:cxn modelId="{897D99A1-0841-4C4F-A626-2320585C6105}" srcId="{97CC0275-12F2-43A2-BB8E-7A2EAE3CE1CF}" destId="{69C2676F-60ED-4E50-87C1-37D5F9829017}" srcOrd="0" destOrd="0" parTransId="{08CF84CB-8FB0-48F9-A099-3E2CC5D1000D}" sibTransId="{4DBFA05B-9BCF-404C-8418-752329F4CC59}"/>
    <dgm:cxn modelId="{4C4AF7AF-B88C-4774-85B1-6D9AE348711C}" srcId="{5D3A95E6-DCB6-483B-81DC-2D555DD48DA0}" destId="{FFF4669A-A367-446A-BD96-74EF5CBD3965}" srcOrd="0" destOrd="0" parTransId="{0AE187FA-44CA-443E-B48B-F4D78FAE0790}" sibTransId="{23D10D33-DD6D-4485-A072-A1184CE40067}"/>
    <dgm:cxn modelId="{F90DEDB2-9359-4B9D-BD94-7B13D098DD05}" type="presOf" srcId="{55DAEDF7-E1C3-4217-8AD1-000DEF3B57EC}" destId="{BF685F1B-6281-42D0-A644-3EB479703EF4}" srcOrd="0" destOrd="0" presId="urn:microsoft.com/office/officeart/2008/layout/CaptionedPictures"/>
    <dgm:cxn modelId="{35933DCE-358E-438D-ABA4-77F7DE9EE524}" srcId="{17D819F1-0F3C-48A5-9610-7531C09DDF7C}" destId="{FB217FCF-AA8B-4396-827C-C0D72BEC5C1B}" srcOrd="0" destOrd="0" parTransId="{4497C3FE-355F-4960-8BBB-E48F01E99455}" sibTransId="{DE54F09B-55D6-4D4D-8759-808F282332CA}"/>
    <dgm:cxn modelId="{507FCFD6-4983-4912-AFD6-F4D0C9238298}" srcId="{69C2676F-60ED-4E50-87C1-37D5F9829017}" destId="{55DAEDF7-E1C3-4217-8AD1-000DEF3B57EC}" srcOrd="0" destOrd="0" parTransId="{614660A2-850D-419F-AF1C-5373199255C5}" sibTransId="{21746053-BBD3-481C-904A-034C4F62F663}"/>
    <dgm:cxn modelId="{C985D3DC-5C23-4A95-A5B5-783E5AD4CF23}" srcId="{97CC0275-12F2-43A2-BB8E-7A2EAE3CE1CF}" destId="{17D819F1-0F3C-48A5-9610-7531C09DDF7C}" srcOrd="2" destOrd="0" parTransId="{D45E249C-6896-4D72-995C-5180B1C1E229}" sibTransId="{5F76F6F8-C064-49AE-A9DC-2C57A17649F3}"/>
    <dgm:cxn modelId="{412227E4-D3BE-4BC2-B9A6-C972B119B8B5}" type="presOf" srcId="{17D819F1-0F3C-48A5-9610-7531C09DDF7C}" destId="{E608135E-9303-43C4-9E44-EA0240ED9414}" srcOrd="0" destOrd="0" presId="urn:microsoft.com/office/officeart/2008/layout/CaptionedPictures"/>
    <dgm:cxn modelId="{40A1E8E7-BE77-4A0E-BD2C-6EDCFD37425A}" type="presOf" srcId="{5D3A95E6-DCB6-483B-81DC-2D555DD48DA0}" destId="{6CC7A596-D240-4544-840D-A0D2ACDF5854}" srcOrd="0" destOrd="0" presId="urn:microsoft.com/office/officeart/2008/layout/CaptionedPictures"/>
    <dgm:cxn modelId="{934E9AF0-3A11-44D8-9CDC-6DF4ABE84A66}" srcId="{97CC0275-12F2-43A2-BB8E-7A2EAE3CE1CF}" destId="{864EAE2A-7B6F-4366-8422-EAD8B17E9C1B}" srcOrd="1" destOrd="0" parTransId="{BFDB0C72-F7EF-4F66-837D-76DA58679CBD}" sibTransId="{F1DF7E23-CD3F-4824-B487-B301807892BD}"/>
    <dgm:cxn modelId="{960008C3-13F7-4CC5-B7B6-8FCA833305A4}" type="presParOf" srcId="{91D9FE37-7279-4734-A52A-2EC17AFBCBD1}" destId="{4E5D424E-EA3A-4DC0-B995-E42F977057FB}" srcOrd="0" destOrd="0" presId="urn:microsoft.com/office/officeart/2008/layout/CaptionedPictures"/>
    <dgm:cxn modelId="{FAA0781F-B8F5-4825-90D3-2C38E3EAE43D}" type="presParOf" srcId="{4E5D424E-EA3A-4DC0-B995-E42F977057FB}" destId="{B9E45D49-EA21-419A-A07F-76E077A19B7D}" srcOrd="0" destOrd="0" presId="urn:microsoft.com/office/officeart/2008/layout/CaptionedPictures"/>
    <dgm:cxn modelId="{96E11350-ED4A-4D98-9F47-C67A1B764E9E}" type="presParOf" srcId="{4E5D424E-EA3A-4DC0-B995-E42F977057FB}" destId="{D2A2E185-AED2-4507-B90C-F064F82F780A}" srcOrd="1" destOrd="0" presId="urn:microsoft.com/office/officeart/2008/layout/CaptionedPictures"/>
    <dgm:cxn modelId="{20B4DDA4-6456-4ADC-9BE3-416AF5F7C43F}" type="presParOf" srcId="{4E5D424E-EA3A-4DC0-B995-E42F977057FB}" destId="{FD332765-3A7B-4E15-AE09-01753EBF3405}" srcOrd="2" destOrd="0" presId="urn:microsoft.com/office/officeart/2008/layout/CaptionedPictures"/>
    <dgm:cxn modelId="{10166DBD-E305-4A94-A93E-A8DE660656BA}" type="presParOf" srcId="{FD332765-3A7B-4E15-AE09-01753EBF3405}" destId="{BF685F1B-6281-42D0-A644-3EB479703EF4}" srcOrd="0" destOrd="0" presId="urn:microsoft.com/office/officeart/2008/layout/CaptionedPictures"/>
    <dgm:cxn modelId="{6E61C131-4959-485E-AE49-FD0E7B05607C}" type="presParOf" srcId="{FD332765-3A7B-4E15-AE09-01753EBF3405}" destId="{43583793-F06E-4ED2-B9F6-8112C7AAF9D1}" srcOrd="1" destOrd="0" presId="urn:microsoft.com/office/officeart/2008/layout/CaptionedPictures"/>
    <dgm:cxn modelId="{52A99D30-6650-459E-B56B-EC6FE09A911B}" type="presParOf" srcId="{91D9FE37-7279-4734-A52A-2EC17AFBCBD1}" destId="{925C4A74-31D3-41F7-A102-4F411BF9EB3A}" srcOrd="1" destOrd="0" presId="urn:microsoft.com/office/officeart/2008/layout/CaptionedPictures"/>
    <dgm:cxn modelId="{7265B73F-D0F5-41A5-9B8B-081D98769BA6}" type="presParOf" srcId="{91D9FE37-7279-4734-A52A-2EC17AFBCBD1}" destId="{86E52BF2-53FF-4B8B-B361-89EA059FC6CD}" srcOrd="2" destOrd="0" presId="urn:microsoft.com/office/officeart/2008/layout/CaptionedPictures"/>
    <dgm:cxn modelId="{AAD31767-1ACB-4DC5-8792-4C6997839028}" type="presParOf" srcId="{86E52BF2-53FF-4B8B-B361-89EA059FC6CD}" destId="{9EE117AB-9EF8-4CCD-91FA-A61265CD43B8}" srcOrd="0" destOrd="0" presId="urn:microsoft.com/office/officeart/2008/layout/CaptionedPictures"/>
    <dgm:cxn modelId="{9D14052F-7231-41CC-8981-0C57DC1AAAD2}" type="presParOf" srcId="{86E52BF2-53FF-4B8B-B361-89EA059FC6CD}" destId="{DB63F0D4-FE1F-451B-95F7-CB384969F3EC}" srcOrd="1" destOrd="0" presId="urn:microsoft.com/office/officeart/2008/layout/CaptionedPictures"/>
    <dgm:cxn modelId="{5FB30DC8-ABAE-49D7-B6F2-8020DBA5C6DB}" type="presParOf" srcId="{86E52BF2-53FF-4B8B-B361-89EA059FC6CD}" destId="{0F1D7FA0-17C0-49C2-B58C-71F31FA87EAB}" srcOrd="2" destOrd="0" presId="urn:microsoft.com/office/officeart/2008/layout/CaptionedPictures"/>
    <dgm:cxn modelId="{30184396-C27B-487A-B7EA-C4CED385C047}" type="presParOf" srcId="{0F1D7FA0-17C0-49C2-B58C-71F31FA87EAB}" destId="{8625E352-2F32-4252-B6D2-EB923B5FD600}" srcOrd="0" destOrd="0" presId="urn:microsoft.com/office/officeart/2008/layout/CaptionedPictures"/>
    <dgm:cxn modelId="{43B8DE88-9BBB-48D9-8518-737348805797}" type="presParOf" srcId="{0F1D7FA0-17C0-49C2-B58C-71F31FA87EAB}" destId="{8C16B2AC-37F8-46D3-AF56-B0C3AF8D2EDC}" srcOrd="1" destOrd="0" presId="urn:microsoft.com/office/officeart/2008/layout/CaptionedPictures"/>
    <dgm:cxn modelId="{F60EFF93-EBE1-44F3-83BC-36DB049460E0}" type="presParOf" srcId="{91D9FE37-7279-4734-A52A-2EC17AFBCBD1}" destId="{FAC53797-CA64-4C0D-B9CB-EDDCF66833A1}" srcOrd="3" destOrd="0" presId="urn:microsoft.com/office/officeart/2008/layout/CaptionedPictures"/>
    <dgm:cxn modelId="{F746725E-904C-40EA-A99B-C034E7A0C9E5}" type="presParOf" srcId="{91D9FE37-7279-4734-A52A-2EC17AFBCBD1}" destId="{27192EE7-6216-4DCF-B187-4C1676473A72}" srcOrd="4" destOrd="0" presId="urn:microsoft.com/office/officeart/2008/layout/CaptionedPictures"/>
    <dgm:cxn modelId="{D160F23F-9038-4B25-A34B-810B67E4BAF0}" type="presParOf" srcId="{27192EE7-6216-4DCF-B187-4C1676473A72}" destId="{F3B3FA56-03BA-4955-8353-66BCB0DE742E}" srcOrd="0" destOrd="0" presId="urn:microsoft.com/office/officeart/2008/layout/CaptionedPictures"/>
    <dgm:cxn modelId="{4920702E-A237-428D-90BA-1DFFC98EE94B}" type="presParOf" srcId="{27192EE7-6216-4DCF-B187-4C1676473A72}" destId="{8F8029A1-2DE5-4034-B5CD-0F20F19F5340}" srcOrd="1" destOrd="0" presId="urn:microsoft.com/office/officeart/2008/layout/CaptionedPictures"/>
    <dgm:cxn modelId="{84D5F721-54A0-4DCB-8368-FB942A0366EF}" type="presParOf" srcId="{27192EE7-6216-4DCF-B187-4C1676473A72}" destId="{D809E3E9-00CF-4929-89BF-EF6748842075}" srcOrd="2" destOrd="0" presId="urn:microsoft.com/office/officeart/2008/layout/CaptionedPictures"/>
    <dgm:cxn modelId="{5D24CD41-3CE0-45F9-AE89-6419B8FE38EC}" type="presParOf" srcId="{D809E3E9-00CF-4929-89BF-EF6748842075}" destId="{A20AF88E-659C-42B8-BD47-40F79F1259BE}" srcOrd="0" destOrd="0" presId="urn:microsoft.com/office/officeart/2008/layout/CaptionedPictures"/>
    <dgm:cxn modelId="{C94AA535-005B-49D7-B1FC-EEB1AA2867D7}" type="presParOf" srcId="{D809E3E9-00CF-4929-89BF-EF6748842075}" destId="{E608135E-9303-43C4-9E44-EA0240ED9414}" srcOrd="1" destOrd="0" presId="urn:microsoft.com/office/officeart/2008/layout/CaptionedPictures"/>
    <dgm:cxn modelId="{4B271749-98AA-43A1-A51C-24AAD47F9DB4}" type="presParOf" srcId="{91D9FE37-7279-4734-A52A-2EC17AFBCBD1}" destId="{2E1DE437-2039-4869-8252-3A98023FD6EA}" srcOrd="5" destOrd="0" presId="urn:microsoft.com/office/officeart/2008/layout/CaptionedPictures"/>
    <dgm:cxn modelId="{FB351660-22A0-4FDF-893F-1D1397DBB06B}" type="presParOf" srcId="{91D9FE37-7279-4734-A52A-2EC17AFBCBD1}" destId="{0204971F-2269-4B28-97FC-6780DFA4011B}" srcOrd="6" destOrd="0" presId="urn:microsoft.com/office/officeart/2008/layout/CaptionedPictures"/>
    <dgm:cxn modelId="{CF4BB748-AF27-4C91-ACC1-F0652DEDEBFC}" type="presParOf" srcId="{0204971F-2269-4B28-97FC-6780DFA4011B}" destId="{E3C462D3-BCF1-43DA-94DF-38CC5EBB4EC7}" srcOrd="0" destOrd="0" presId="urn:microsoft.com/office/officeart/2008/layout/CaptionedPictures"/>
    <dgm:cxn modelId="{93840B3B-68BF-4613-8F64-F0413FEDA0D4}" type="presParOf" srcId="{0204971F-2269-4B28-97FC-6780DFA4011B}" destId="{F6F4237D-C190-45CC-8D3F-12F0C1124893}" srcOrd="1" destOrd="0" presId="urn:microsoft.com/office/officeart/2008/layout/CaptionedPictures"/>
    <dgm:cxn modelId="{125FB97C-5F3B-4581-B52E-445A1092C90C}" type="presParOf" srcId="{0204971F-2269-4B28-97FC-6780DFA4011B}" destId="{F299A93A-610F-4C61-B50B-7443C14CA164}" srcOrd="2" destOrd="0" presId="urn:microsoft.com/office/officeart/2008/layout/CaptionedPictures"/>
    <dgm:cxn modelId="{FD584B4C-745A-46A3-BB46-7122B2FE52E5}" type="presParOf" srcId="{F299A93A-610F-4C61-B50B-7443C14CA164}" destId="{C974DA48-94D2-4409-8540-7A9D06A6DCE2}" srcOrd="0" destOrd="0" presId="urn:microsoft.com/office/officeart/2008/layout/CaptionedPictures"/>
    <dgm:cxn modelId="{E0E43D25-F10F-4FA4-96DB-EC015F0443B4}" type="presParOf" srcId="{F299A93A-610F-4C61-B50B-7443C14CA164}" destId="{6CC7A596-D240-4544-840D-A0D2ACDF5854}"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CC0275-12F2-43A2-BB8E-7A2EAE3CE1CF}" type="doc">
      <dgm:prSet loTypeId="urn:microsoft.com/office/officeart/2008/layout/CaptionedPictures" loCatId="picture" qsTypeId="urn:microsoft.com/office/officeart/2005/8/quickstyle/simple5" qsCatId="simple" csTypeId="urn:microsoft.com/office/officeart/2005/8/colors/accent1_2" csCatId="accent1" phldr="1"/>
      <dgm:spPr/>
      <dgm:t>
        <a:bodyPr/>
        <a:lstStyle/>
        <a:p>
          <a:endParaRPr lang="en-US"/>
        </a:p>
      </dgm:t>
    </dgm:pt>
    <dgm:pt modelId="{69C2676F-60ED-4E50-87C1-37D5F9829017}">
      <dgm:prSet phldrT="[Text]"/>
      <dgm:spPr/>
      <dgm:t>
        <a:bodyPr/>
        <a:lstStyle/>
        <a:p>
          <a:r>
            <a:rPr lang="en-US" dirty="0"/>
            <a:t> </a:t>
          </a:r>
        </a:p>
      </dgm:t>
    </dgm:pt>
    <dgm:pt modelId="{08CF84CB-8FB0-48F9-A099-3E2CC5D1000D}" type="parTrans" cxnId="{897D99A1-0841-4C4F-A626-2320585C6105}">
      <dgm:prSet/>
      <dgm:spPr/>
      <dgm:t>
        <a:bodyPr/>
        <a:lstStyle/>
        <a:p>
          <a:endParaRPr lang="en-US"/>
        </a:p>
      </dgm:t>
    </dgm:pt>
    <dgm:pt modelId="{4DBFA05B-9BCF-404C-8418-752329F4CC59}" type="sibTrans" cxnId="{897D99A1-0841-4C4F-A626-2320585C6105}">
      <dgm:prSet/>
      <dgm:spPr/>
      <dgm:t>
        <a:bodyPr/>
        <a:lstStyle/>
        <a:p>
          <a:endParaRPr lang="en-US"/>
        </a:p>
      </dgm:t>
    </dgm:pt>
    <dgm:pt modelId="{55DAEDF7-E1C3-4217-8AD1-000DEF3B57EC}">
      <dgm:prSet phldrT="[Text]"/>
      <dgm:spPr>
        <a:gradFill rotWithShape="0">
          <a:gsLst>
            <a:gs pos="0">
              <a:srgbClr val="164278"/>
            </a:gs>
            <a:gs pos="80000">
              <a:srgbClr val="194C89"/>
            </a:gs>
            <a:gs pos="100000">
              <a:srgbClr val="1D589F"/>
            </a:gs>
          </a:gsLst>
        </a:gradFill>
      </dgm:spPr>
      <dgm:t>
        <a:bodyPr/>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1.	Searching Jobs</a:t>
          </a:r>
        </a:p>
      </dgm:t>
    </dgm:pt>
    <dgm:pt modelId="{614660A2-850D-419F-AF1C-5373199255C5}" type="parTrans" cxnId="{507FCFD6-4983-4912-AFD6-F4D0C9238298}">
      <dgm:prSet/>
      <dgm:spPr/>
      <dgm:t>
        <a:bodyPr/>
        <a:lstStyle/>
        <a:p>
          <a:endParaRPr lang="en-US"/>
        </a:p>
      </dgm:t>
    </dgm:pt>
    <dgm:pt modelId="{21746053-BBD3-481C-904A-034C4F62F663}" type="sibTrans" cxnId="{507FCFD6-4983-4912-AFD6-F4D0C9238298}">
      <dgm:prSet/>
      <dgm:spPr/>
      <dgm:t>
        <a:bodyPr/>
        <a:lstStyle/>
        <a:p>
          <a:endParaRPr lang="en-US"/>
        </a:p>
      </dgm:t>
    </dgm:pt>
    <dgm:pt modelId="{5C932A64-63D0-4F32-B9C5-CB9EB9327173}">
      <dgm:prSet phldrT="[Text]"/>
      <dgm:spPr>
        <a:gradFill rotWithShape="0">
          <a:gsLst>
            <a:gs pos="0">
              <a:srgbClr val="164278"/>
            </a:gs>
            <a:gs pos="80000">
              <a:srgbClr val="194C89"/>
            </a:gs>
            <a:gs pos="100000">
              <a:srgbClr val="1D589F"/>
            </a:gs>
          </a:gsLst>
        </a:gradFill>
      </dgm:spPr>
      <dgm:t>
        <a:bodyPr vert="horz" anchor="ctr" anchorCtr="0"/>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2.	Creating Your 	Candidate Profile</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BE89EC3A-1BAF-4F7D-8776-1BB67916CD23}" type="parTrans" cxnId="{EE931912-D270-4568-97B8-281871A1E733}">
      <dgm:prSet/>
      <dgm:spPr/>
      <dgm:t>
        <a:bodyPr/>
        <a:lstStyle/>
        <a:p>
          <a:endParaRPr lang="en-US"/>
        </a:p>
      </dgm:t>
    </dgm:pt>
    <dgm:pt modelId="{2C925DAE-2068-4121-91B2-04952133C3BC}" type="sibTrans" cxnId="{EE931912-D270-4568-97B8-281871A1E733}">
      <dgm:prSet/>
      <dgm:spPr/>
      <dgm:t>
        <a:bodyPr/>
        <a:lstStyle/>
        <a:p>
          <a:endParaRPr lang="en-US"/>
        </a:p>
      </dgm:t>
    </dgm:pt>
    <dgm:pt modelId="{17D819F1-0F3C-48A5-9610-7531C09DDF7C}">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 </a:t>
          </a:r>
        </a:p>
      </dgm:t>
    </dgm:pt>
    <dgm:pt modelId="{D45E249C-6896-4D72-995C-5180B1C1E229}" type="parTrans" cxnId="{C985D3DC-5C23-4A95-A5B5-783E5AD4CF23}">
      <dgm:prSet/>
      <dgm:spPr/>
      <dgm:t>
        <a:bodyPr/>
        <a:lstStyle/>
        <a:p>
          <a:endParaRPr lang="en-US"/>
        </a:p>
      </dgm:t>
    </dgm:pt>
    <dgm:pt modelId="{5F76F6F8-C064-49AE-A9DC-2C57A17649F3}" type="sibTrans" cxnId="{C985D3DC-5C23-4A95-A5B5-783E5AD4CF23}">
      <dgm:prSet/>
      <dgm:spPr/>
      <dgm:t>
        <a:bodyPr/>
        <a:lstStyle/>
        <a:p>
          <a:endParaRPr lang="en-US"/>
        </a:p>
      </dgm:t>
    </dgm:pt>
    <dgm:pt modelId="{FB217FCF-AA8B-4396-827C-C0D72BEC5C1B}">
      <dgm:prSet phldrT="[Text]"/>
      <dgm:spPr>
        <a:gradFill rotWithShape="0">
          <a:gsLst>
            <a:gs pos="0">
              <a:srgbClr val="164278"/>
            </a:gs>
            <a:gs pos="80000">
              <a:srgbClr val="194C89"/>
            </a:gs>
            <a:gs pos="100000">
              <a:srgbClr val="1D589F"/>
            </a:gs>
          </a:gsLst>
        </a:gradFill>
      </dgm:spPr>
      <dgm:t>
        <a:bodyPr/>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3.	Applying to a Job 	Vacancy</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4497C3FE-355F-4960-8BBB-E48F01E99455}" type="parTrans" cxnId="{35933DCE-358E-438D-ABA4-77F7DE9EE524}">
      <dgm:prSet/>
      <dgm:spPr/>
      <dgm:t>
        <a:bodyPr/>
        <a:lstStyle/>
        <a:p>
          <a:endParaRPr lang="en-US"/>
        </a:p>
      </dgm:t>
    </dgm:pt>
    <dgm:pt modelId="{DE54F09B-55D6-4D4D-8759-808F282332CA}" type="sibTrans" cxnId="{35933DCE-358E-438D-ABA4-77F7DE9EE524}">
      <dgm:prSet/>
      <dgm:spPr/>
      <dgm:t>
        <a:bodyPr/>
        <a:lstStyle/>
        <a:p>
          <a:endParaRPr lang="en-US"/>
        </a:p>
      </dgm:t>
    </dgm:pt>
    <dgm:pt modelId="{5D3A95E6-DCB6-483B-81DC-2D555DD48DA0}">
      <dgm:prSet phldrT="[Text]"/>
      <dgm:spPr/>
      <dgm:t>
        <a:bodyPr/>
        <a:lstStyle/>
        <a:p>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8A57C244-787C-456E-A8F6-6A0CC94E4218}" type="parTrans" cxnId="{06586C04-F420-40E3-91AE-69C0F73BF7DF}">
      <dgm:prSet/>
      <dgm:spPr/>
      <dgm:t>
        <a:bodyPr/>
        <a:lstStyle/>
        <a:p>
          <a:endParaRPr lang="en-US"/>
        </a:p>
      </dgm:t>
    </dgm:pt>
    <dgm:pt modelId="{23ABE67C-0590-4DE6-9E7E-A0ED7D7A5631}" type="sibTrans" cxnId="{06586C04-F420-40E3-91AE-69C0F73BF7DF}">
      <dgm:prSet/>
      <dgm:spPr/>
      <dgm:t>
        <a:bodyPr/>
        <a:lstStyle/>
        <a:p>
          <a:endParaRPr lang="en-US"/>
        </a:p>
      </dgm:t>
    </dgm:pt>
    <dgm:pt modelId="{FFF4669A-A367-446A-BD96-74EF5CBD3965}">
      <dgm:prSet phldrT="[Text]" custT="1"/>
      <dgm:spPr>
        <a:gradFill rotWithShape="0">
          <a:gsLst>
            <a:gs pos="0">
              <a:srgbClr val="164278"/>
            </a:gs>
            <a:gs pos="80000">
              <a:srgbClr val="194C89"/>
            </a:gs>
            <a:gs pos="100000">
              <a:srgbClr val="1D589F"/>
            </a:gs>
          </a:gsLst>
        </a:gradFill>
      </dgm:spPr>
      <dgm:t>
        <a:bodyPr/>
        <a:lstStyle/>
        <a:p>
          <a:pPr algn="l">
            <a:tabLst>
              <a:tab pos="225425" algn="l"/>
            </a:tabLst>
          </a:pPr>
          <a:r>
            <a:rPr lang="en-US" sz="1200" b="1" dirty="0">
              <a:latin typeface="Verdana" panose="020B0604030504040204" pitchFamily="34" charset="0"/>
              <a:ea typeface="Verdana" panose="020B0604030504040204" pitchFamily="34" charset="0"/>
              <a:cs typeface="Verdana" panose="020B0604030504040204" pitchFamily="34" charset="0"/>
            </a:rPr>
            <a:t>4.	</a:t>
          </a:r>
          <a:r>
            <a:rPr lang="en-US" sz="1300" b="1" dirty="0">
              <a:latin typeface="Verdana" panose="020B0604030504040204" pitchFamily="34" charset="0"/>
              <a:ea typeface="Verdana" panose="020B0604030504040204" pitchFamily="34" charset="0"/>
              <a:cs typeface="Verdana" panose="020B0604030504040204" pitchFamily="34" charset="0"/>
            </a:rPr>
            <a:t>Managing Your Job 	Vacancy 	Submissions</a:t>
          </a:r>
          <a:endParaRPr lang="en-US" sz="1300" dirty="0">
            <a:latin typeface="Verdana" panose="020B0604030504040204" pitchFamily="34" charset="0"/>
            <a:ea typeface="Verdana" panose="020B0604030504040204" pitchFamily="34" charset="0"/>
            <a:cs typeface="Verdana" panose="020B0604030504040204" pitchFamily="34" charset="0"/>
          </a:endParaRPr>
        </a:p>
      </dgm:t>
    </dgm:pt>
    <dgm:pt modelId="{0AE187FA-44CA-443E-B48B-F4D78FAE0790}" type="parTrans" cxnId="{4C4AF7AF-B88C-4774-85B1-6D9AE348711C}">
      <dgm:prSet/>
      <dgm:spPr/>
      <dgm:t>
        <a:bodyPr/>
        <a:lstStyle/>
        <a:p>
          <a:endParaRPr lang="en-US"/>
        </a:p>
      </dgm:t>
    </dgm:pt>
    <dgm:pt modelId="{23D10D33-DD6D-4485-A072-A1184CE40067}" type="sibTrans" cxnId="{4C4AF7AF-B88C-4774-85B1-6D9AE348711C}">
      <dgm:prSet/>
      <dgm:spPr/>
      <dgm:t>
        <a:bodyPr/>
        <a:lstStyle/>
        <a:p>
          <a:endParaRPr lang="en-US"/>
        </a:p>
      </dgm:t>
    </dgm:pt>
    <dgm:pt modelId="{864EAE2A-7B6F-4366-8422-EAD8B17E9C1B}">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 </a:t>
          </a:r>
        </a:p>
      </dgm:t>
    </dgm:pt>
    <dgm:pt modelId="{F1DF7E23-CD3F-4824-B487-B301807892BD}" type="sibTrans" cxnId="{934E9AF0-3A11-44D8-9CDC-6DF4ABE84A66}">
      <dgm:prSet/>
      <dgm:spPr/>
      <dgm:t>
        <a:bodyPr/>
        <a:lstStyle/>
        <a:p>
          <a:endParaRPr lang="en-US"/>
        </a:p>
      </dgm:t>
    </dgm:pt>
    <dgm:pt modelId="{BFDB0C72-F7EF-4F66-837D-76DA58679CBD}" type="parTrans" cxnId="{934E9AF0-3A11-44D8-9CDC-6DF4ABE84A66}">
      <dgm:prSet/>
      <dgm:spPr/>
      <dgm:t>
        <a:bodyPr/>
        <a:lstStyle/>
        <a:p>
          <a:endParaRPr lang="en-US"/>
        </a:p>
      </dgm:t>
    </dgm:pt>
    <dgm:pt modelId="{91D9FE37-7279-4734-A52A-2EC17AFBCBD1}" type="pres">
      <dgm:prSet presAssocID="{97CC0275-12F2-43A2-BB8E-7A2EAE3CE1CF}" presName="Name0" presStyleCnt="0">
        <dgm:presLayoutVars>
          <dgm:chMax/>
          <dgm:chPref/>
          <dgm:dir/>
        </dgm:presLayoutVars>
      </dgm:prSet>
      <dgm:spPr/>
    </dgm:pt>
    <dgm:pt modelId="{4E5D424E-EA3A-4DC0-B995-E42F977057FB}" type="pres">
      <dgm:prSet presAssocID="{69C2676F-60ED-4E50-87C1-37D5F9829017}" presName="composite" presStyleCnt="0">
        <dgm:presLayoutVars>
          <dgm:chMax val="1"/>
          <dgm:chPref val="1"/>
        </dgm:presLayoutVars>
      </dgm:prSet>
      <dgm:spPr/>
    </dgm:pt>
    <dgm:pt modelId="{B9E45D49-EA21-419A-A07F-76E077A19B7D}" type="pres">
      <dgm:prSet presAssocID="{69C2676F-60ED-4E50-87C1-37D5F9829017}" presName="Accent" presStyleLbl="trAlignAcc1" presStyleIdx="0" presStyleCnt="4">
        <dgm:presLayoutVars>
          <dgm:chMax val="0"/>
          <dgm:chPref val="0"/>
        </dgm:presLayoutVars>
      </dgm:prSet>
      <dgm:spPr/>
    </dgm:pt>
    <dgm:pt modelId="{D2A2E185-AED2-4507-B90C-F064F82F780A}" type="pres">
      <dgm:prSet presAssocID="{69C2676F-60ED-4E50-87C1-37D5F9829017}" presName="Image" presStyleLbl="alignImgPlace1" presStyleIdx="0"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dgm:spPr>
    </dgm:pt>
    <dgm:pt modelId="{FD332765-3A7B-4E15-AE09-01753EBF3405}" type="pres">
      <dgm:prSet presAssocID="{69C2676F-60ED-4E50-87C1-37D5F9829017}" presName="ChildComposite" presStyleCnt="0"/>
      <dgm:spPr/>
    </dgm:pt>
    <dgm:pt modelId="{BF685F1B-6281-42D0-A644-3EB479703EF4}" type="pres">
      <dgm:prSet presAssocID="{69C2676F-60ED-4E50-87C1-37D5F9829017}" presName="Child" presStyleLbl="node1" presStyleIdx="0" presStyleCnt="4">
        <dgm:presLayoutVars>
          <dgm:chMax val="0"/>
          <dgm:chPref val="0"/>
          <dgm:bulletEnabled val="1"/>
        </dgm:presLayoutVars>
      </dgm:prSet>
      <dgm:spPr/>
    </dgm:pt>
    <dgm:pt modelId="{43583793-F06E-4ED2-B9F6-8112C7AAF9D1}" type="pres">
      <dgm:prSet presAssocID="{69C2676F-60ED-4E50-87C1-37D5F9829017}" presName="Parent" presStyleLbl="revTx" presStyleIdx="0" presStyleCnt="4">
        <dgm:presLayoutVars>
          <dgm:chMax val="1"/>
          <dgm:chPref val="0"/>
          <dgm:bulletEnabled val="1"/>
        </dgm:presLayoutVars>
      </dgm:prSet>
      <dgm:spPr/>
    </dgm:pt>
    <dgm:pt modelId="{925C4A74-31D3-41F7-A102-4F411BF9EB3A}" type="pres">
      <dgm:prSet presAssocID="{4DBFA05B-9BCF-404C-8418-752329F4CC59}" presName="sibTrans" presStyleCnt="0"/>
      <dgm:spPr/>
    </dgm:pt>
    <dgm:pt modelId="{86E52BF2-53FF-4B8B-B361-89EA059FC6CD}" type="pres">
      <dgm:prSet presAssocID="{864EAE2A-7B6F-4366-8422-EAD8B17E9C1B}" presName="composite" presStyleCnt="0">
        <dgm:presLayoutVars>
          <dgm:chMax val="1"/>
          <dgm:chPref val="1"/>
        </dgm:presLayoutVars>
      </dgm:prSet>
      <dgm:spPr/>
    </dgm:pt>
    <dgm:pt modelId="{9EE117AB-9EF8-4CCD-91FA-A61265CD43B8}" type="pres">
      <dgm:prSet presAssocID="{864EAE2A-7B6F-4366-8422-EAD8B17E9C1B}" presName="Accent" presStyleLbl="trAlignAcc1" presStyleIdx="1" presStyleCnt="4">
        <dgm:presLayoutVars>
          <dgm:chMax val="0"/>
          <dgm:chPref val="0"/>
        </dgm:presLayoutVars>
      </dgm:prSet>
      <dgm:spPr/>
    </dgm:pt>
    <dgm:pt modelId="{DB63F0D4-FE1F-451B-95F7-CB384969F3EC}" type="pres">
      <dgm:prSet presAssocID="{864EAE2A-7B6F-4366-8422-EAD8B17E9C1B}" presName="Image" presStyleLbl="alignImgPlace1" presStyleIdx="1"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dgm:spPr>
    </dgm:pt>
    <dgm:pt modelId="{0F1D7FA0-17C0-49C2-B58C-71F31FA87EAB}" type="pres">
      <dgm:prSet presAssocID="{864EAE2A-7B6F-4366-8422-EAD8B17E9C1B}" presName="ChildComposite" presStyleCnt="0"/>
      <dgm:spPr/>
    </dgm:pt>
    <dgm:pt modelId="{8625E352-2F32-4252-B6D2-EB923B5FD600}" type="pres">
      <dgm:prSet presAssocID="{864EAE2A-7B6F-4366-8422-EAD8B17E9C1B}" presName="Child" presStyleLbl="node1" presStyleIdx="1" presStyleCnt="4">
        <dgm:presLayoutVars>
          <dgm:chMax val="0"/>
          <dgm:chPref val="0"/>
          <dgm:bulletEnabled val="1"/>
        </dgm:presLayoutVars>
      </dgm:prSet>
      <dgm:spPr/>
    </dgm:pt>
    <dgm:pt modelId="{8C16B2AC-37F8-46D3-AF56-B0C3AF8D2EDC}" type="pres">
      <dgm:prSet presAssocID="{864EAE2A-7B6F-4366-8422-EAD8B17E9C1B}" presName="Parent" presStyleLbl="revTx" presStyleIdx="1" presStyleCnt="4">
        <dgm:presLayoutVars>
          <dgm:chMax val="1"/>
          <dgm:chPref val="0"/>
          <dgm:bulletEnabled val="1"/>
        </dgm:presLayoutVars>
      </dgm:prSet>
      <dgm:spPr/>
    </dgm:pt>
    <dgm:pt modelId="{FAC53797-CA64-4C0D-B9CB-EDDCF66833A1}" type="pres">
      <dgm:prSet presAssocID="{F1DF7E23-CD3F-4824-B487-B301807892BD}" presName="sibTrans" presStyleCnt="0"/>
      <dgm:spPr/>
    </dgm:pt>
    <dgm:pt modelId="{27192EE7-6216-4DCF-B187-4C1676473A72}" type="pres">
      <dgm:prSet presAssocID="{17D819F1-0F3C-48A5-9610-7531C09DDF7C}" presName="composite" presStyleCnt="0">
        <dgm:presLayoutVars>
          <dgm:chMax val="1"/>
          <dgm:chPref val="1"/>
        </dgm:presLayoutVars>
      </dgm:prSet>
      <dgm:spPr/>
    </dgm:pt>
    <dgm:pt modelId="{F3B3FA56-03BA-4955-8353-66BCB0DE742E}" type="pres">
      <dgm:prSet presAssocID="{17D819F1-0F3C-48A5-9610-7531C09DDF7C}" presName="Accent" presStyleLbl="trAlignAcc1" presStyleIdx="2" presStyleCnt="4">
        <dgm:presLayoutVars>
          <dgm:chMax val="0"/>
          <dgm:chPref val="0"/>
        </dgm:presLayoutVars>
      </dgm:prSet>
      <dgm:spPr/>
    </dgm:pt>
    <dgm:pt modelId="{8F8029A1-2DE5-4034-B5CD-0F20F19F5340}" type="pres">
      <dgm:prSet presAssocID="{17D819F1-0F3C-48A5-9610-7531C09DDF7C}" presName="Image" presStyleLbl="alignImgPlace1" presStyleIdx="2"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dgm:spPr>
    </dgm:pt>
    <dgm:pt modelId="{D809E3E9-00CF-4929-89BF-EF6748842075}" type="pres">
      <dgm:prSet presAssocID="{17D819F1-0F3C-48A5-9610-7531C09DDF7C}" presName="ChildComposite" presStyleCnt="0"/>
      <dgm:spPr/>
    </dgm:pt>
    <dgm:pt modelId="{A20AF88E-659C-42B8-BD47-40F79F1259BE}" type="pres">
      <dgm:prSet presAssocID="{17D819F1-0F3C-48A5-9610-7531C09DDF7C}" presName="Child" presStyleLbl="node1" presStyleIdx="2" presStyleCnt="4">
        <dgm:presLayoutVars>
          <dgm:chMax val="0"/>
          <dgm:chPref val="0"/>
          <dgm:bulletEnabled val="1"/>
        </dgm:presLayoutVars>
      </dgm:prSet>
      <dgm:spPr/>
    </dgm:pt>
    <dgm:pt modelId="{E608135E-9303-43C4-9E44-EA0240ED9414}" type="pres">
      <dgm:prSet presAssocID="{17D819F1-0F3C-48A5-9610-7531C09DDF7C}" presName="Parent" presStyleLbl="revTx" presStyleIdx="2" presStyleCnt="4">
        <dgm:presLayoutVars>
          <dgm:chMax val="1"/>
          <dgm:chPref val="0"/>
          <dgm:bulletEnabled val="1"/>
        </dgm:presLayoutVars>
      </dgm:prSet>
      <dgm:spPr/>
    </dgm:pt>
    <dgm:pt modelId="{2E1DE437-2039-4869-8252-3A98023FD6EA}" type="pres">
      <dgm:prSet presAssocID="{5F76F6F8-C064-49AE-A9DC-2C57A17649F3}" presName="sibTrans" presStyleCnt="0"/>
      <dgm:spPr/>
    </dgm:pt>
    <dgm:pt modelId="{0204971F-2269-4B28-97FC-6780DFA4011B}" type="pres">
      <dgm:prSet presAssocID="{5D3A95E6-DCB6-483B-81DC-2D555DD48DA0}" presName="composite" presStyleCnt="0">
        <dgm:presLayoutVars>
          <dgm:chMax val="1"/>
          <dgm:chPref val="1"/>
        </dgm:presLayoutVars>
      </dgm:prSet>
      <dgm:spPr/>
    </dgm:pt>
    <dgm:pt modelId="{E3C462D3-BCF1-43DA-94DF-38CC5EBB4EC7}" type="pres">
      <dgm:prSet presAssocID="{5D3A95E6-DCB6-483B-81DC-2D555DD48DA0}" presName="Accent" presStyleLbl="trAlignAcc1" presStyleIdx="3" presStyleCnt="4">
        <dgm:presLayoutVars>
          <dgm:chMax val="0"/>
          <dgm:chPref val="0"/>
        </dgm:presLayoutVars>
      </dgm:prSet>
      <dgm:spPr/>
    </dgm:pt>
    <dgm:pt modelId="{F6F4237D-C190-45CC-8D3F-12F0C1124893}" type="pres">
      <dgm:prSet presAssocID="{5D3A95E6-DCB6-483B-81DC-2D555DD48DA0}" presName="Image" presStyleLbl="alignImgPlace1" presStyleIdx="3" presStyleCnt="4">
        <dgm:presLayoutVars>
          <dgm:chMax val="0"/>
          <dgm:chPref val="0"/>
        </dgm:presLayoutVars>
      </dgm:prSet>
      <dgm:spPr>
        <a:blipFill rotWithShape="1">
          <a:blip xmlns:r="http://schemas.openxmlformats.org/officeDocument/2006/relationships" r:embed="rId2"/>
          <a:stretch>
            <a:fillRect/>
          </a:stretch>
        </a:blipFill>
        <a:ln>
          <a:solidFill>
            <a:schemeClr val="bg1">
              <a:lumMod val="85000"/>
            </a:schemeClr>
          </a:solidFill>
        </a:ln>
      </dgm:spPr>
    </dgm:pt>
    <dgm:pt modelId="{F299A93A-610F-4C61-B50B-7443C14CA164}" type="pres">
      <dgm:prSet presAssocID="{5D3A95E6-DCB6-483B-81DC-2D555DD48DA0}" presName="ChildComposite" presStyleCnt="0"/>
      <dgm:spPr/>
    </dgm:pt>
    <dgm:pt modelId="{C974DA48-94D2-4409-8540-7A9D06A6DCE2}" type="pres">
      <dgm:prSet presAssocID="{5D3A95E6-DCB6-483B-81DC-2D555DD48DA0}" presName="Child" presStyleLbl="node1" presStyleIdx="3" presStyleCnt="4" custScaleY="119783">
        <dgm:presLayoutVars>
          <dgm:chMax val="0"/>
          <dgm:chPref val="0"/>
          <dgm:bulletEnabled val="1"/>
        </dgm:presLayoutVars>
      </dgm:prSet>
      <dgm:spPr/>
    </dgm:pt>
    <dgm:pt modelId="{6CC7A596-D240-4544-840D-A0D2ACDF5854}" type="pres">
      <dgm:prSet presAssocID="{5D3A95E6-DCB6-483B-81DC-2D555DD48DA0}" presName="Parent" presStyleLbl="revTx" presStyleIdx="3" presStyleCnt="4">
        <dgm:presLayoutVars>
          <dgm:chMax val="1"/>
          <dgm:chPref val="0"/>
          <dgm:bulletEnabled val="1"/>
        </dgm:presLayoutVars>
      </dgm:prSet>
      <dgm:spPr/>
    </dgm:pt>
  </dgm:ptLst>
  <dgm:cxnLst>
    <dgm:cxn modelId="{A54A7701-64BD-49C8-B81E-8E83EE8BF52E}" type="presOf" srcId="{69C2676F-60ED-4E50-87C1-37D5F9829017}" destId="{43583793-F06E-4ED2-B9F6-8112C7AAF9D1}" srcOrd="0" destOrd="0" presId="urn:microsoft.com/office/officeart/2008/layout/CaptionedPictures"/>
    <dgm:cxn modelId="{06586C04-F420-40E3-91AE-69C0F73BF7DF}" srcId="{97CC0275-12F2-43A2-BB8E-7A2EAE3CE1CF}" destId="{5D3A95E6-DCB6-483B-81DC-2D555DD48DA0}" srcOrd="3" destOrd="0" parTransId="{8A57C244-787C-456E-A8F6-6A0CC94E4218}" sibTransId="{23ABE67C-0590-4DE6-9E7E-A0ED7D7A5631}"/>
    <dgm:cxn modelId="{EE931912-D270-4568-97B8-281871A1E733}" srcId="{864EAE2A-7B6F-4366-8422-EAD8B17E9C1B}" destId="{5C932A64-63D0-4F32-B9C5-CB9EB9327173}" srcOrd="0" destOrd="0" parTransId="{BE89EC3A-1BAF-4F7D-8776-1BB67916CD23}" sibTransId="{2C925DAE-2068-4121-91B2-04952133C3BC}"/>
    <dgm:cxn modelId="{E4548829-5089-4142-AB9A-C1C9BE4E61CA}" type="presOf" srcId="{864EAE2A-7B6F-4366-8422-EAD8B17E9C1B}" destId="{8C16B2AC-37F8-46D3-AF56-B0C3AF8D2EDC}" srcOrd="0" destOrd="0" presId="urn:microsoft.com/office/officeart/2008/layout/CaptionedPictures"/>
    <dgm:cxn modelId="{00468B8C-3753-4C2B-9693-DB72CEC9F644}" type="presOf" srcId="{17D819F1-0F3C-48A5-9610-7531C09DDF7C}" destId="{E608135E-9303-43C4-9E44-EA0240ED9414}" srcOrd="0" destOrd="0" presId="urn:microsoft.com/office/officeart/2008/layout/CaptionedPictures"/>
    <dgm:cxn modelId="{05D73795-FFBC-4453-AEE4-D56EF130AE42}" type="presOf" srcId="{5D3A95E6-DCB6-483B-81DC-2D555DD48DA0}" destId="{6CC7A596-D240-4544-840D-A0D2ACDF5854}" srcOrd="0" destOrd="0" presId="urn:microsoft.com/office/officeart/2008/layout/CaptionedPictures"/>
    <dgm:cxn modelId="{897D99A1-0841-4C4F-A626-2320585C6105}" srcId="{97CC0275-12F2-43A2-BB8E-7A2EAE3CE1CF}" destId="{69C2676F-60ED-4E50-87C1-37D5F9829017}" srcOrd="0" destOrd="0" parTransId="{08CF84CB-8FB0-48F9-A099-3E2CC5D1000D}" sibTransId="{4DBFA05B-9BCF-404C-8418-752329F4CC59}"/>
    <dgm:cxn modelId="{4C4AF7AF-B88C-4774-85B1-6D9AE348711C}" srcId="{5D3A95E6-DCB6-483B-81DC-2D555DD48DA0}" destId="{FFF4669A-A367-446A-BD96-74EF5CBD3965}" srcOrd="0" destOrd="0" parTransId="{0AE187FA-44CA-443E-B48B-F4D78FAE0790}" sibTransId="{23D10D33-DD6D-4485-A072-A1184CE40067}"/>
    <dgm:cxn modelId="{0A490FB5-832C-4127-BBE3-02592E3587F8}" type="presOf" srcId="{97CC0275-12F2-43A2-BB8E-7A2EAE3CE1CF}" destId="{91D9FE37-7279-4734-A52A-2EC17AFBCBD1}" srcOrd="0" destOrd="0" presId="urn:microsoft.com/office/officeart/2008/layout/CaptionedPictures"/>
    <dgm:cxn modelId="{35933DCE-358E-438D-ABA4-77F7DE9EE524}" srcId="{17D819F1-0F3C-48A5-9610-7531C09DDF7C}" destId="{FB217FCF-AA8B-4396-827C-C0D72BEC5C1B}" srcOrd="0" destOrd="0" parTransId="{4497C3FE-355F-4960-8BBB-E48F01E99455}" sibTransId="{DE54F09B-55D6-4D4D-8759-808F282332CA}"/>
    <dgm:cxn modelId="{F74A48D5-36C8-4C8D-BA9D-F74A2B1356C9}" type="presOf" srcId="{5C932A64-63D0-4F32-B9C5-CB9EB9327173}" destId="{8625E352-2F32-4252-B6D2-EB923B5FD600}" srcOrd="0" destOrd="0" presId="urn:microsoft.com/office/officeart/2008/layout/CaptionedPictures"/>
    <dgm:cxn modelId="{507FCFD6-4983-4912-AFD6-F4D0C9238298}" srcId="{69C2676F-60ED-4E50-87C1-37D5F9829017}" destId="{55DAEDF7-E1C3-4217-8AD1-000DEF3B57EC}" srcOrd="0" destOrd="0" parTransId="{614660A2-850D-419F-AF1C-5373199255C5}" sibTransId="{21746053-BBD3-481C-904A-034C4F62F663}"/>
    <dgm:cxn modelId="{C985D3DC-5C23-4A95-A5B5-783E5AD4CF23}" srcId="{97CC0275-12F2-43A2-BB8E-7A2EAE3CE1CF}" destId="{17D819F1-0F3C-48A5-9610-7531C09DDF7C}" srcOrd="2" destOrd="0" parTransId="{D45E249C-6896-4D72-995C-5180B1C1E229}" sibTransId="{5F76F6F8-C064-49AE-A9DC-2C57A17649F3}"/>
    <dgm:cxn modelId="{723D65E0-F90D-422B-98A0-0759891BE5F2}" type="presOf" srcId="{FB217FCF-AA8B-4396-827C-C0D72BEC5C1B}" destId="{A20AF88E-659C-42B8-BD47-40F79F1259BE}" srcOrd="0" destOrd="0" presId="urn:microsoft.com/office/officeart/2008/layout/CaptionedPictures"/>
    <dgm:cxn modelId="{247956EB-24B6-4845-BB27-0E233B48114A}" type="presOf" srcId="{FFF4669A-A367-446A-BD96-74EF5CBD3965}" destId="{C974DA48-94D2-4409-8540-7A9D06A6DCE2}" srcOrd="0" destOrd="0" presId="urn:microsoft.com/office/officeart/2008/layout/CaptionedPictures"/>
    <dgm:cxn modelId="{934E9AF0-3A11-44D8-9CDC-6DF4ABE84A66}" srcId="{97CC0275-12F2-43A2-BB8E-7A2EAE3CE1CF}" destId="{864EAE2A-7B6F-4366-8422-EAD8B17E9C1B}" srcOrd="1" destOrd="0" parTransId="{BFDB0C72-F7EF-4F66-837D-76DA58679CBD}" sibTransId="{F1DF7E23-CD3F-4824-B487-B301807892BD}"/>
    <dgm:cxn modelId="{7B9286FF-485C-49DE-9851-5F70D84583A8}" type="presOf" srcId="{55DAEDF7-E1C3-4217-8AD1-000DEF3B57EC}" destId="{BF685F1B-6281-42D0-A644-3EB479703EF4}" srcOrd="0" destOrd="0" presId="urn:microsoft.com/office/officeart/2008/layout/CaptionedPictures"/>
    <dgm:cxn modelId="{3D83FE8B-42E4-4788-BC47-257118A9F291}" type="presParOf" srcId="{91D9FE37-7279-4734-A52A-2EC17AFBCBD1}" destId="{4E5D424E-EA3A-4DC0-B995-E42F977057FB}" srcOrd="0" destOrd="0" presId="urn:microsoft.com/office/officeart/2008/layout/CaptionedPictures"/>
    <dgm:cxn modelId="{B91A7998-1707-4471-8682-4BB865D624B1}" type="presParOf" srcId="{4E5D424E-EA3A-4DC0-B995-E42F977057FB}" destId="{B9E45D49-EA21-419A-A07F-76E077A19B7D}" srcOrd="0" destOrd="0" presId="urn:microsoft.com/office/officeart/2008/layout/CaptionedPictures"/>
    <dgm:cxn modelId="{F1CAD90C-C4DF-472B-99D1-D1503BE92E79}" type="presParOf" srcId="{4E5D424E-EA3A-4DC0-B995-E42F977057FB}" destId="{D2A2E185-AED2-4507-B90C-F064F82F780A}" srcOrd="1" destOrd="0" presId="urn:microsoft.com/office/officeart/2008/layout/CaptionedPictures"/>
    <dgm:cxn modelId="{615AFA78-D7A8-48CA-B49C-A665A586BC89}" type="presParOf" srcId="{4E5D424E-EA3A-4DC0-B995-E42F977057FB}" destId="{FD332765-3A7B-4E15-AE09-01753EBF3405}" srcOrd="2" destOrd="0" presId="urn:microsoft.com/office/officeart/2008/layout/CaptionedPictures"/>
    <dgm:cxn modelId="{C0E59D1D-7506-490E-8187-EBDBB67CDCEF}" type="presParOf" srcId="{FD332765-3A7B-4E15-AE09-01753EBF3405}" destId="{BF685F1B-6281-42D0-A644-3EB479703EF4}" srcOrd="0" destOrd="0" presId="urn:microsoft.com/office/officeart/2008/layout/CaptionedPictures"/>
    <dgm:cxn modelId="{91CE39CB-4128-43CD-AD94-BAAE15209D0B}" type="presParOf" srcId="{FD332765-3A7B-4E15-AE09-01753EBF3405}" destId="{43583793-F06E-4ED2-B9F6-8112C7AAF9D1}" srcOrd="1" destOrd="0" presId="urn:microsoft.com/office/officeart/2008/layout/CaptionedPictures"/>
    <dgm:cxn modelId="{88C12266-7656-4267-AF30-EB87D5A108CA}" type="presParOf" srcId="{91D9FE37-7279-4734-A52A-2EC17AFBCBD1}" destId="{925C4A74-31D3-41F7-A102-4F411BF9EB3A}" srcOrd="1" destOrd="0" presId="urn:microsoft.com/office/officeart/2008/layout/CaptionedPictures"/>
    <dgm:cxn modelId="{A4AB5D0D-DB5B-4449-9072-248EE7D3381D}" type="presParOf" srcId="{91D9FE37-7279-4734-A52A-2EC17AFBCBD1}" destId="{86E52BF2-53FF-4B8B-B361-89EA059FC6CD}" srcOrd="2" destOrd="0" presId="urn:microsoft.com/office/officeart/2008/layout/CaptionedPictures"/>
    <dgm:cxn modelId="{FFD69165-6142-4B2C-B963-C0979DB849DC}" type="presParOf" srcId="{86E52BF2-53FF-4B8B-B361-89EA059FC6CD}" destId="{9EE117AB-9EF8-4CCD-91FA-A61265CD43B8}" srcOrd="0" destOrd="0" presId="urn:microsoft.com/office/officeart/2008/layout/CaptionedPictures"/>
    <dgm:cxn modelId="{BBF66C61-E10B-4153-B2BD-A9B8EFFFA251}" type="presParOf" srcId="{86E52BF2-53FF-4B8B-B361-89EA059FC6CD}" destId="{DB63F0D4-FE1F-451B-95F7-CB384969F3EC}" srcOrd="1" destOrd="0" presId="urn:microsoft.com/office/officeart/2008/layout/CaptionedPictures"/>
    <dgm:cxn modelId="{7E7D9E30-2426-4577-82B3-1656C1D6E979}" type="presParOf" srcId="{86E52BF2-53FF-4B8B-B361-89EA059FC6CD}" destId="{0F1D7FA0-17C0-49C2-B58C-71F31FA87EAB}" srcOrd="2" destOrd="0" presId="urn:microsoft.com/office/officeart/2008/layout/CaptionedPictures"/>
    <dgm:cxn modelId="{578A9D57-F8A1-4E9F-AE8E-1385727E2338}" type="presParOf" srcId="{0F1D7FA0-17C0-49C2-B58C-71F31FA87EAB}" destId="{8625E352-2F32-4252-B6D2-EB923B5FD600}" srcOrd="0" destOrd="0" presId="urn:microsoft.com/office/officeart/2008/layout/CaptionedPictures"/>
    <dgm:cxn modelId="{7AF5A59B-6F44-4F13-B586-E2845969D2C1}" type="presParOf" srcId="{0F1D7FA0-17C0-49C2-B58C-71F31FA87EAB}" destId="{8C16B2AC-37F8-46D3-AF56-B0C3AF8D2EDC}" srcOrd="1" destOrd="0" presId="urn:microsoft.com/office/officeart/2008/layout/CaptionedPictures"/>
    <dgm:cxn modelId="{E205B753-75B1-450A-92AA-0258D5C12E21}" type="presParOf" srcId="{91D9FE37-7279-4734-A52A-2EC17AFBCBD1}" destId="{FAC53797-CA64-4C0D-B9CB-EDDCF66833A1}" srcOrd="3" destOrd="0" presId="urn:microsoft.com/office/officeart/2008/layout/CaptionedPictures"/>
    <dgm:cxn modelId="{643A72C1-35F3-4A11-90ED-B00660427D71}" type="presParOf" srcId="{91D9FE37-7279-4734-A52A-2EC17AFBCBD1}" destId="{27192EE7-6216-4DCF-B187-4C1676473A72}" srcOrd="4" destOrd="0" presId="urn:microsoft.com/office/officeart/2008/layout/CaptionedPictures"/>
    <dgm:cxn modelId="{C729D743-866B-431E-9A33-C5018D86EB6B}" type="presParOf" srcId="{27192EE7-6216-4DCF-B187-4C1676473A72}" destId="{F3B3FA56-03BA-4955-8353-66BCB0DE742E}" srcOrd="0" destOrd="0" presId="urn:microsoft.com/office/officeart/2008/layout/CaptionedPictures"/>
    <dgm:cxn modelId="{9337575D-4552-400C-BADE-100D26C5B0F1}" type="presParOf" srcId="{27192EE7-6216-4DCF-B187-4C1676473A72}" destId="{8F8029A1-2DE5-4034-B5CD-0F20F19F5340}" srcOrd="1" destOrd="0" presId="urn:microsoft.com/office/officeart/2008/layout/CaptionedPictures"/>
    <dgm:cxn modelId="{A5BD6D77-5A81-45A9-B243-6D10E33C5753}" type="presParOf" srcId="{27192EE7-6216-4DCF-B187-4C1676473A72}" destId="{D809E3E9-00CF-4929-89BF-EF6748842075}" srcOrd="2" destOrd="0" presId="urn:microsoft.com/office/officeart/2008/layout/CaptionedPictures"/>
    <dgm:cxn modelId="{C305A913-D738-461D-80A3-B9F3FEC713B4}" type="presParOf" srcId="{D809E3E9-00CF-4929-89BF-EF6748842075}" destId="{A20AF88E-659C-42B8-BD47-40F79F1259BE}" srcOrd="0" destOrd="0" presId="urn:microsoft.com/office/officeart/2008/layout/CaptionedPictures"/>
    <dgm:cxn modelId="{FFB9F48A-BFE3-45B7-8CE8-FFE48D8628F9}" type="presParOf" srcId="{D809E3E9-00CF-4929-89BF-EF6748842075}" destId="{E608135E-9303-43C4-9E44-EA0240ED9414}" srcOrd="1" destOrd="0" presId="urn:microsoft.com/office/officeart/2008/layout/CaptionedPictures"/>
    <dgm:cxn modelId="{625F633E-B817-49D6-992F-1CE9824DB4CE}" type="presParOf" srcId="{91D9FE37-7279-4734-A52A-2EC17AFBCBD1}" destId="{2E1DE437-2039-4869-8252-3A98023FD6EA}" srcOrd="5" destOrd="0" presId="urn:microsoft.com/office/officeart/2008/layout/CaptionedPictures"/>
    <dgm:cxn modelId="{A8016F64-A959-4B67-99AF-C7A4A2B955EC}" type="presParOf" srcId="{91D9FE37-7279-4734-A52A-2EC17AFBCBD1}" destId="{0204971F-2269-4B28-97FC-6780DFA4011B}" srcOrd="6" destOrd="0" presId="urn:microsoft.com/office/officeart/2008/layout/CaptionedPictures"/>
    <dgm:cxn modelId="{CCF3B900-278F-486E-ACF0-257BB0442F8B}" type="presParOf" srcId="{0204971F-2269-4B28-97FC-6780DFA4011B}" destId="{E3C462D3-BCF1-43DA-94DF-38CC5EBB4EC7}" srcOrd="0" destOrd="0" presId="urn:microsoft.com/office/officeart/2008/layout/CaptionedPictures"/>
    <dgm:cxn modelId="{F6BA65FB-407A-4A04-A460-DE5C4FF62739}" type="presParOf" srcId="{0204971F-2269-4B28-97FC-6780DFA4011B}" destId="{F6F4237D-C190-45CC-8D3F-12F0C1124893}" srcOrd="1" destOrd="0" presId="urn:microsoft.com/office/officeart/2008/layout/CaptionedPictures"/>
    <dgm:cxn modelId="{2693B0A7-3C31-4D3B-8B5F-A3BB25CF75B0}" type="presParOf" srcId="{0204971F-2269-4B28-97FC-6780DFA4011B}" destId="{F299A93A-610F-4C61-B50B-7443C14CA164}" srcOrd="2" destOrd="0" presId="urn:microsoft.com/office/officeart/2008/layout/CaptionedPictures"/>
    <dgm:cxn modelId="{C70A1F36-581F-44ED-9096-371EC8BA8B1B}" type="presParOf" srcId="{F299A93A-610F-4C61-B50B-7443C14CA164}" destId="{C974DA48-94D2-4409-8540-7A9D06A6DCE2}" srcOrd="0" destOrd="0" presId="urn:microsoft.com/office/officeart/2008/layout/CaptionedPictures"/>
    <dgm:cxn modelId="{4AF61606-1522-4BEF-B2E1-690066527E42}" type="presParOf" srcId="{F299A93A-610F-4C61-B50B-7443C14CA164}" destId="{6CC7A596-D240-4544-840D-A0D2ACDF5854}"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CC0275-12F2-43A2-BB8E-7A2EAE3CE1CF}" type="doc">
      <dgm:prSet loTypeId="urn:microsoft.com/office/officeart/2008/layout/CaptionedPictures" loCatId="picture" qsTypeId="urn:microsoft.com/office/officeart/2005/8/quickstyle/simple5" qsCatId="simple" csTypeId="urn:microsoft.com/office/officeart/2005/8/colors/accent1_2" csCatId="accent1" phldr="1"/>
      <dgm:spPr/>
      <dgm:t>
        <a:bodyPr/>
        <a:lstStyle/>
        <a:p>
          <a:endParaRPr lang="en-US"/>
        </a:p>
      </dgm:t>
    </dgm:pt>
    <dgm:pt modelId="{69C2676F-60ED-4E50-87C1-37D5F9829017}">
      <dgm:prSet phldrT="[Text]"/>
      <dgm:spPr/>
      <dgm:t>
        <a:bodyPr/>
        <a:lstStyle/>
        <a:p>
          <a:r>
            <a:rPr lang="en-US" dirty="0"/>
            <a:t> </a:t>
          </a:r>
        </a:p>
      </dgm:t>
    </dgm:pt>
    <dgm:pt modelId="{08CF84CB-8FB0-48F9-A099-3E2CC5D1000D}" type="parTrans" cxnId="{897D99A1-0841-4C4F-A626-2320585C6105}">
      <dgm:prSet/>
      <dgm:spPr/>
      <dgm:t>
        <a:bodyPr/>
        <a:lstStyle/>
        <a:p>
          <a:endParaRPr lang="en-US"/>
        </a:p>
      </dgm:t>
    </dgm:pt>
    <dgm:pt modelId="{4DBFA05B-9BCF-404C-8418-752329F4CC59}" type="sibTrans" cxnId="{897D99A1-0841-4C4F-A626-2320585C6105}">
      <dgm:prSet/>
      <dgm:spPr/>
      <dgm:t>
        <a:bodyPr/>
        <a:lstStyle/>
        <a:p>
          <a:endParaRPr lang="en-US"/>
        </a:p>
      </dgm:t>
    </dgm:pt>
    <dgm:pt modelId="{55DAEDF7-E1C3-4217-8AD1-000DEF3B57EC}">
      <dgm:prSet phldrT="[Text]"/>
      <dgm:spPr>
        <a:gradFill rotWithShape="0">
          <a:gsLst>
            <a:gs pos="0">
              <a:srgbClr val="164278"/>
            </a:gs>
            <a:gs pos="80000">
              <a:srgbClr val="194C89"/>
            </a:gs>
            <a:gs pos="100000">
              <a:srgbClr val="1D589F"/>
            </a:gs>
          </a:gsLst>
        </a:gradFill>
      </dgm:spPr>
      <dgm:t>
        <a:bodyPr/>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1.	Searching Jobs</a:t>
          </a:r>
        </a:p>
      </dgm:t>
    </dgm:pt>
    <dgm:pt modelId="{614660A2-850D-419F-AF1C-5373199255C5}" type="parTrans" cxnId="{507FCFD6-4983-4912-AFD6-F4D0C9238298}">
      <dgm:prSet/>
      <dgm:spPr/>
      <dgm:t>
        <a:bodyPr/>
        <a:lstStyle/>
        <a:p>
          <a:endParaRPr lang="en-US"/>
        </a:p>
      </dgm:t>
    </dgm:pt>
    <dgm:pt modelId="{21746053-BBD3-481C-904A-034C4F62F663}" type="sibTrans" cxnId="{507FCFD6-4983-4912-AFD6-F4D0C9238298}">
      <dgm:prSet/>
      <dgm:spPr/>
      <dgm:t>
        <a:bodyPr/>
        <a:lstStyle/>
        <a:p>
          <a:endParaRPr lang="en-US"/>
        </a:p>
      </dgm:t>
    </dgm:pt>
    <dgm:pt modelId="{5C932A64-63D0-4F32-B9C5-CB9EB9327173}">
      <dgm:prSet phldrT="[Text]"/>
      <dgm:spPr>
        <a:gradFill rotWithShape="0">
          <a:gsLst>
            <a:gs pos="0">
              <a:srgbClr val="164278"/>
            </a:gs>
            <a:gs pos="80000">
              <a:srgbClr val="194C89"/>
            </a:gs>
            <a:gs pos="100000">
              <a:srgbClr val="1D589F"/>
            </a:gs>
          </a:gsLst>
        </a:gradFill>
      </dgm:spPr>
      <dgm:t>
        <a:bodyPr vert="horz" anchor="ctr" anchorCtr="0"/>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2.	Creating Your 	Candidate Profile</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BE89EC3A-1BAF-4F7D-8776-1BB67916CD23}" type="parTrans" cxnId="{EE931912-D270-4568-97B8-281871A1E733}">
      <dgm:prSet/>
      <dgm:spPr/>
      <dgm:t>
        <a:bodyPr/>
        <a:lstStyle/>
        <a:p>
          <a:endParaRPr lang="en-US"/>
        </a:p>
      </dgm:t>
    </dgm:pt>
    <dgm:pt modelId="{2C925DAE-2068-4121-91B2-04952133C3BC}" type="sibTrans" cxnId="{EE931912-D270-4568-97B8-281871A1E733}">
      <dgm:prSet/>
      <dgm:spPr/>
      <dgm:t>
        <a:bodyPr/>
        <a:lstStyle/>
        <a:p>
          <a:endParaRPr lang="en-US"/>
        </a:p>
      </dgm:t>
    </dgm:pt>
    <dgm:pt modelId="{17D819F1-0F3C-48A5-9610-7531C09DDF7C}">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 </a:t>
          </a:r>
        </a:p>
      </dgm:t>
    </dgm:pt>
    <dgm:pt modelId="{D45E249C-6896-4D72-995C-5180B1C1E229}" type="parTrans" cxnId="{C985D3DC-5C23-4A95-A5B5-783E5AD4CF23}">
      <dgm:prSet/>
      <dgm:spPr/>
      <dgm:t>
        <a:bodyPr/>
        <a:lstStyle/>
        <a:p>
          <a:endParaRPr lang="en-US"/>
        </a:p>
      </dgm:t>
    </dgm:pt>
    <dgm:pt modelId="{5F76F6F8-C064-49AE-A9DC-2C57A17649F3}" type="sibTrans" cxnId="{C985D3DC-5C23-4A95-A5B5-783E5AD4CF23}">
      <dgm:prSet/>
      <dgm:spPr/>
      <dgm:t>
        <a:bodyPr/>
        <a:lstStyle/>
        <a:p>
          <a:endParaRPr lang="en-US"/>
        </a:p>
      </dgm:t>
    </dgm:pt>
    <dgm:pt modelId="{FB217FCF-AA8B-4396-827C-C0D72BEC5C1B}">
      <dgm:prSet phldrT="[Text]"/>
      <dgm:spPr>
        <a:gradFill rotWithShape="0">
          <a:gsLst>
            <a:gs pos="0">
              <a:srgbClr val="164278"/>
            </a:gs>
            <a:gs pos="80000">
              <a:srgbClr val="194C89"/>
            </a:gs>
            <a:gs pos="100000">
              <a:srgbClr val="1D589F"/>
            </a:gs>
          </a:gsLst>
        </a:gradFill>
      </dgm:spPr>
      <dgm:t>
        <a:bodyPr/>
        <a:lstStyle/>
        <a:p>
          <a:pPr algn="l">
            <a:tabLst>
              <a:tab pos="225425" algn="l"/>
            </a:tabLst>
          </a:pPr>
          <a:r>
            <a:rPr lang="en-US" b="1" dirty="0">
              <a:latin typeface="Verdana" panose="020B0604030504040204" pitchFamily="34" charset="0"/>
              <a:ea typeface="Verdana" panose="020B0604030504040204" pitchFamily="34" charset="0"/>
              <a:cs typeface="Verdana" panose="020B0604030504040204" pitchFamily="34" charset="0"/>
            </a:rPr>
            <a:t>3.	Applying to a Job 	Vacancy</a:t>
          </a:r>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4497C3FE-355F-4960-8BBB-E48F01E99455}" type="parTrans" cxnId="{35933DCE-358E-438D-ABA4-77F7DE9EE524}">
      <dgm:prSet/>
      <dgm:spPr/>
      <dgm:t>
        <a:bodyPr/>
        <a:lstStyle/>
        <a:p>
          <a:endParaRPr lang="en-US"/>
        </a:p>
      </dgm:t>
    </dgm:pt>
    <dgm:pt modelId="{DE54F09B-55D6-4D4D-8759-808F282332CA}" type="sibTrans" cxnId="{35933DCE-358E-438D-ABA4-77F7DE9EE524}">
      <dgm:prSet/>
      <dgm:spPr/>
      <dgm:t>
        <a:bodyPr/>
        <a:lstStyle/>
        <a:p>
          <a:endParaRPr lang="en-US"/>
        </a:p>
      </dgm:t>
    </dgm:pt>
    <dgm:pt modelId="{5D3A95E6-DCB6-483B-81DC-2D555DD48DA0}">
      <dgm:prSet phldrT="[Text]"/>
      <dgm:spPr/>
      <dgm:t>
        <a:bodyPr/>
        <a:lstStyle/>
        <a:p>
          <a:endParaRPr lang="en-US" dirty="0">
            <a:latin typeface="Verdana" panose="020B0604030504040204" pitchFamily="34" charset="0"/>
            <a:ea typeface="Verdana" panose="020B0604030504040204" pitchFamily="34" charset="0"/>
            <a:cs typeface="Verdana" panose="020B0604030504040204" pitchFamily="34" charset="0"/>
          </a:endParaRPr>
        </a:p>
      </dgm:t>
    </dgm:pt>
    <dgm:pt modelId="{8A57C244-787C-456E-A8F6-6A0CC94E4218}" type="parTrans" cxnId="{06586C04-F420-40E3-91AE-69C0F73BF7DF}">
      <dgm:prSet/>
      <dgm:spPr/>
      <dgm:t>
        <a:bodyPr/>
        <a:lstStyle/>
        <a:p>
          <a:endParaRPr lang="en-US"/>
        </a:p>
      </dgm:t>
    </dgm:pt>
    <dgm:pt modelId="{23ABE67C-0590-4DE6-9E7E-A0ED7D7A5631}" type="sibTrans" cxnId="{06586C04-F420-40E3-91AE-69C0F73BF7DF}">
      <dgm:prSet/>
      <dgm:spPr/>
      <dgm:t>
        <a:bodyPr/>
        <a:lstStyle/>
        <a:p>
          <a:endParaRPr lang="en-US"/>
        </a:p>
      </dgm:t>
    </dgm:pt>
    <dgm:pt modelId="{FFF4669A-A367-446A-BD96-74EF5CBD3965}">
      <dgm:prSet phldrT="[Text]" custT="1"/>
      <dgm:spPr>
        <a:gradFill rotWithShape="0">
          <a:gsLst>
            <a:gs pos="0">
              <a:srgbClr val="164278"/>
            </a:gs>
            <a:gs pos="80000">
              <a:srgbClr val="194C89"/>
            </a:gs>
            <a:gs pos="100000">
              <a:srgbClr val="1D589F"/>
            </a:gs>
          </a:gsLst>
        </a:gradFill>
      </dgm:spPr>
      <dgm:t>
        <a:bodyPr/>
        <a:lstStyle/>
        <a:p>
          <a:pPr algn="l">
            <a:tabLst>
              <a:tab pos="225425" algn="l"/>
            </a:tabLst>
          </a:pPr>
          <a:r>
            <a:rPr lang="en-US" sz="1200" b="1" dirty="0">
              <a:latin typeface="Verdana" panose="020B0604030504040204" pitchFamily="34" charset="0"/>
              <a:ea typeface="Verdana" panose="020B0604030504040204" pitchFamily="34" charset="0"/>
              <a:cs typeface="Verdana" panose="020B0604030504040204" pitchFamily="34" charset="0"/>
            </a:rPr>
            <a:t>4.	</a:t>
          </a:r>
          <a:r>
            <a:rPr lang="en-US" sz="1300" b="1" dirty="0">
              <a:latin typeface="Verdana" panose="020B0604030504040204" pitchFamily="34" charset="0"/>
              <a:ea typeface="Verdana" panose="020B0604030504040204" pitchFamily="34" charset="0"/>
              <a:cs typeface="Verdana" panose="020B0604030504040204" pitchFamily="34" charset="0"/>
            </a:rPr>
            <a:t>Managing Your Job 	Vacancy 	Submissions</a:t>
          </a:r>
          <a:endParaRPr lang="en-US" sz="1300" dirty="0">
            <a:latin typeface="Verdana" panose="020B0604030504040204" pitchFamily="34" charset="0"/>
            <a:ea typeface="Verdana" panose="020B0604030504040204" pitchFamily="34" charset="0"/>
            <a:cs typeface="Verdana" panose="020B0604030504040204" pitchFamily="34" charset="0"/>
          </a:endParaRPr>
        </a:p>
      </dgm:t>
    </dgm:pt>
    <dgm:pt modelId="{0AE187FA-44CA-443E-B48B-F4D78FAE0790}" type="parTrans" cxnId="{4C4AF7AF-B88C-4774-85B1-6D9AE348711C}">
      <dgm:prSet/>
      <dgm:spPr/>
      <dgm:t>
        <a:bodyPr/>
        <a:lstStyle/>
        <a:p>
          <a:endParaRPr lang="en-US"/>
        </a:p>
      </dgm:t>
    </dgm:pt>
    <dgm:pt modelId="{23D10D33-DD6D-4485-A072-A1184CE40067}" type="sibTrans" cxnId="{4C4AF7AF-B88C-4774-85B1-6D9AE348711C}">
      <dgm:prSet/>
      <dgm:spPr/>
      <dgm:t>
        <a:bodyPr/>
        <a:lstStyle/>
        <a:p>
          <a:endParaRPr lang="en-US"/>
        </a:p>
      </dgm:t>
    </dgm:pt>
    <dgm:pt modelId="{864EAE2A-7B6F-4366-8422-EAD8B17E9C1B}">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 </a:t>
          </a:r>
        </a:p>
      </dgm:t>
    </dgm:pt>
    <dgm:pt modelId="{F1DF7E23-CD3F-4824-B487-B301807892BD}" type="sibTrans" cxnId="{934E9AF0-3A11-44D8-9CDC-6DF4ABE84A66}">
      <dgm:prSet/>
      <dgm:spPr/>
      <dgm:t>
        <a:bodyPr/>
        <a:lstStyle/>
        <a:p>
          <a:endParaRPr lang="en-US"/>
        </a:p>
      </dgm:t>
    </dgm:pt>
    <dgm:pt modelId="{BFDB0C72-F7EF-4F66-837D-76DA58679CBD}" type="parTrans" cxnId="{934E9AF0-3A11-44D8-9CDC-6DF4ABE84A66}">
      <dgm:prSet/>
      <dgm:spPr/>
      <dgm:t>
        <a:bodyPr/>
        <a:lstStyle/>
        <a:p>
          <a:endParaRPr lang="en-US"/>
        </a:p>
      </dgm:t>
    </dgm:pt>
    <dgm:pt modelId="{91D9FE37-7279-4734-A52A-2EC17AFBCBD1}" type="pres">
      <dgm:prSet presAssocID="{97CC0275-12F2-43A2-BB8E-7A2EAE3CE1CF}" presName="Name0" presStyleCnt="0">
        <dgm:presLayoutVars>
          <dgm:chMax/>
          <dgm:chPref/>
          <dgm:dir/>
        </dgm:presLayoutVars>
      </dgm:prSet>
      <dgm:spPr/>
    </dgm:pt>
    <dgm:pt modelId="{4E5D424E-EA3A-4DC0-B995-E42F977057FB}" type="pres">
      <dgm:prSet presAssocID="{69C2676F-60ED-4E50-87C1-37D5F9829017}" presName="composite" presStyleCnt="0">
        <dgm:presLayoutVars>
          <dgm:chMax val="1"/>
          <dgm:chPref val="1"/>
        </dgm:presLayoutVars>
      </dgm:prSet>
      <dgm:spPr/>
    </dgm:pt>
    <dgm:pt modelId="{B9E45D49-EA21-419A-A07F-76E077A19B7D}" type="pres">
      <dgm:prSet presAssocID="{69C2676F-60ED-4E50-87C1-37D5F9829017}" presName="Accent" presStyleLbl="trAlignAcc1" presStyleIdx="0" presStyleCnt="4">
        <dgm:presLayoutVars>
          <dgm:chMax val="0"/>
          <dgm:chPref val="0"/>
        </dgm:presLayoutVars>
      </dgm:prSet>
      <dgm:spPr/>
    </dgm:pt>
    <dgm:pt modelId="{D2A2E185-AED2-4507-B90C-F064F82F780A}" type="pres">
      <dgm:prSet presAssocID="{69C2676F-60ED-4E50-87C1-37D5F9829017}" presName="Image" presStyleLbl="alignImgPlace1" presStyleIdx="0"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dgm:spPr>
    </dgm:pt>
    <dgm:pt modelId="{FD332765-3A7B-4E15-AE09-01753EBF3405}" type="pres">
      <dgm:prSet presAssocID="{69C2676F-60ED-4E50-87C1-37D5F9829017}" presName="ChildComposite" presStyleCnt="0"/>
      <dgm:spPr/>
    </dgm:pt>
    <dgm:pt modelId="{BF685F1B-6281-42D0-A644-3EB479703EF4}" type="pres">
      <dgm:prSet presAssocID="{69C2676F-60ED-4E50-87C1-37D5F9829017}" presName="Child" presStyleLbl="node1" presStyleIdx="0" presStyleCnt="4">
        <dgm:presLayoutVars>
          <dgm:chMax val="0"/>
          <dgm:chPref val="0"/>
          <dgm:bulletEnabled val="1"/>
        </dgm:presLayoutVars>
      </dgm:prSet>
      <dgm:spPr/>
    </dgm:pt>
    <dgm:pt modelId="{43583793-F06E-4ED2-B9F6-8112C7AAF9D1}" type="pres">
      <dgm:prSet presAssocID="{69C2676F-60ED-4E50-87C1-37D5F9829017}" presName="Parent" presStyleLbl="revTx" presStyleIdx="0" presStyleCnt="4">
        <dgm:presLayoutVars>
          <dgm:chMax val="1"/>
          <dgm:chPref val="0"/>
          <dgm:bulletEnabled val="1"/>
        </dgm:presLayoutVars>
      </dgm:prSet>
      <dgm:spPr/>
    </dgm:pt>
    <dgm:pt modelId="{925C4A74-31D3-41F7-A102-4F411BF9EB3A}" type="pres">
      <dgm:prSet presAssocID="{4DBFA05B-9BCF-404C-8418-752329F4CC59}" presName="sibTrans" presStyleCnt="0"/>
      <dgm:spPr/>
    </dgm:pt>
    <dgm:pt modelId="{86E52BF2-53FF-4B8B-B361-89EA059FC6CD}" type="pres">
      <dgm:prSet presAssocID="{864EAE2A-7B6F-4366-8422-EAD8B17E9C1B}" presName="composite" presStyleCnt="0">
        <dgm:presLayoutVars>
          <dgm:chMax val="1"/>
          <dgm:chPref val="1"/>
        </dgm:presLayoutVars>
      </dgm:prSet>
      <dgm:spPr/>
    </dgm:pt>
    <dgm:pt modelId="{9EE117AB-9EF8-4CCD-91FA-A61265CD43B8}" type="pres">
      <dgm:prSet presAssocID="{864EAE2A-7B6F-4366-8422-EAD8B17E9C1B}" presName="Accent" presStyleLbl="trAlignAcc1" presStyleIdx="1" presStyleCnt="4">
        <dgm:presLayoutVars>
          <dgm:chMax val="0"/>
          <dgm:chPref val="0"/>
        </dgm:presLayoutVars>
      </dgm:prSet>
      <dgm:spPr/>
    </dgm:pt>
    <dgm:pt modelId="{DB63F0D4-FE1F-451B-95F7-CB384969F3EC}" type="pres">
      <dgm:prSet presAssocID="{864EAE2A-7B6F-4366-8422-EAD8B17E9C1B}" presName="Image" presStyleLbl="alignImgPlace1" presStyleIdx="1"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dgm:spPr>
    </dgm:pt>
    <dgm:pt modelId="{0F1D7FA0-17C0-49C2-B58C-71F31FA87EAB}" type="pres">
      <dgm:prSet presAssocID="{864EAE2A-7B6F-4366-8422-EAD8B17E9C1B}" presName="ChildComposite" presStyleCnt="0"/>
      <dgm:spPr/>
    </dgm:pt>
    <dgm:pt modelId="{8625E352-2F32-4252-B6D2-EB923B5FD600}" type="pres">
      <dgm:prSet presAssocID="{864EAE2A-7B6F-4366-8422-EAD8B17E9C1B}" presName="Child" presStyleLbl="node1" presStyleIdx="1" presStyleCnt="4">
        <dgm:presLayoutVars>
          <dgm:chMax val="0"/>
          <dgm:chPref val="0"/>
          <dgm:bulletEnabled val="1"/>
        </dgm:presLayoutVars>
      </dgm:prSet>
      <dgm:spPr/>
    </dgm:pt>
    <dgm:pt modelId="{8C16B2AC-37F8-46D3-AF56-B0C3AF8D2EDC}" type="pres">
      <dgm:prSet presAssocID="{864EAE2A-7B6F-4366-8422-EAD8B17E9C1B}" presName="Parent" presStyleLbl="revTx" presStyleIdx="1" presStyleCnt="4">
        <dgm:presLayoutVars>
          <dgm:chMax val="1"/>
          <dgm:chPref val="0"/>
          <dgm:bulletEnabled val="1"/>
        </dgm:presLayoutVars>
      </dgm:prSet>
      <dgm:spPr/>
    </dgm:pt>
    <dgm:pt modelId="{FAC53797-CA64-4C0D-B9CB-EDDCF66833A1}" type="pres">
      <dgm:prSet presAssocID="{F1DF7E23-CD3F-4824-B487-B301807892BD}" presName="sibTrans" presStyleCnt="0"/>
      <dgm:spPr/>
    </dgm:pt>
    <dgm:pt modelId="{27192EE7-6216-4DCF-B187-4C1676473A72}" type="pres">
      <dgm:prSet presAssocID="{17D819F1-0F3C-48A5-9610-7531C09DDF7C}" presName="composite" presStyleCnt="0">
        <dgm:presLayoutVars>
          <dgm:chMax val="1"/>
          <dgm:chPref val="1"/>
        </dgm:presLayoutVars>
      </dgm:prSet>
      <dgm:spPr/>
    </dgm:pt>
    <dgm:pt modelId="{F3B3FA56-03BA-4955-8353-66BCB0DE742E}" type="pres">
      <dgm:prSet presAssocID="{17D819F1-0F3C-48A5-9610-7531C09DDF7C}" presName="Accent" presStyleLbl="trAlignAcc1" presStyleIdx="2" presStyleCnt="4">
        <dgm:presLayoutVars>
          <dgm:chMax val="0"/>
          <dgm:chPref val="0"/>
        </dgm:presLayoutVars>
      </dgm:prSet>
      <dgm:spPr/>
    </dgm:pt>
    <dgm:pt modelId="{8F8029A1-2DE5-4034-B5CD-0F20F19F5340}" type="pres">
      <dgm:prSet presAssocID="{17D819F1-0F3C-48A5-9610-7531C09DDF7C}" presName="Image" presStyleLbl="alignImgPlace1" presStyleIdx="2"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dgm:spPr>
    </dgm:pt>
    <dgm:pt modelId="{D809E3E9-00CF-4929-89BF-EF6748842075}" type="pres">
      <dgm:prSet presAssocID="{17D819F1-0F3C-48A5-9610-7531C09DDF7C}" presName="ChildComposite" presStyleCnt="0"/>
      <dgm:spPr/>
    </dgm:pt>
    <dgm:pt modelId="{A20AF88E-659C-42B8-BD47-40F79F1259BE}" type="pres">
      <dgm:prSet presAssocID="{17D819F1-0F3C-48A5-9610-7531C09DDF7C}" presName="Child" presStyleLbl="node1" presStyleIdx="2" presStyleCnt="4">
        <dgm:presLayoutVars>
          <dgm:chMax val="0"/>
          <dgm:chPref val="0"/>
          <dgm:bulletEnabled val="1"/>
        </dgm:presLayoutVars>
      </dgm:prSet>
      <dgm:spPr/>
    </dgm:pt>
    <dgm:pt modelId="{E608135E-9303-43C4-9E44-EA0240ED9414}" type="pres">
      <dgm:prSet presAssocID="{17D819F1-0F3C-48A5-9610-7531C09DDF7C}" presName="Parent" presStyleLbl="revTx" presStyleIdx="2" presStyleCnt="4">
        <dgm:presLayoutVars>
          <dgm:chMax val="1"/>
          <dgm:chPref val="0"/>
          <dgm:bulletEnabled val="1"/>
        </dgm:presLayoutVars>
      </dgm:prSet>
      <dgm:spPr/>
    </dgm:pt>
    <dgm:pt modelId="{2E1DE437-2039-4869-8252-3A98023FD6EA}" type="pres">
      <dgm:prSet presAssocID="{5F76F6F8-C064-49AE-A9DC-2C57A17649F3}" presName="sibTrans" presStyleCnt="0"/>
      <dgm:spPr/>
    </dgm:pt>
    <dgm:pt modelId="{0204971F-2269-4B28-97FC-6780DFA4011B}" type="pres">
      <dgm:prSet presAssocID="{5D3A95E6-DCB6-483B-81DC-2D555DD48DA0}" presName="composite" presStyleCnt="0">
        <dgm:presLayoutVars>
          <dgm:chMax val="1"/>
          <dgm:chPref val="1"/>
        </dgm:presLayoutVars>
      </dgm:prSet>
      <dgm:spPr/>
    </dgm:pt>
    <dgm:pt modelId="{E3C462D3-BCF1-43DA-94DF-38CC5EBB4EC7}" type="pres">
      <dgm:prSet presAssocID="{5D3A95E6-DCB6-483B-81DC-2D555DD48DA0}" presName="Accent" presStyleLbl="trAlignAcc1" presStyleIdx="3" presStyleCnt="4">
        <dgm:presLayoutVars>
          <dgm:chMax val="0"/>
          <dgm:chPref val="0"/>
        </dgm:presLayoutVars>
      </dgm:prSet>
      <dgm:spPr/>
    </dgm:pt>
    <dgm:pt modelId="{F6F4237D-C190-45CC-8D3F-12F0C1124893}" type="pres">
      <dgm:prSet presAssocID="{5D3A95E6-DCB6-483B-81DC-2D555DD48DA0}" presName="Image" presStyleLbl="alignImgPlace1" presStyleIdx="3" presStyleCnt="4">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dgm:spPr>
    </dgm:pt>
    <dgm:pt modelId="{F299A93A-610F-4C61-B50B-7443C14CA164}" type="pres">
      <dgm:prSet presAssocID="{5D3A95E6-DCB6-483B-81DC-2D555DD48DA0}" presName="ChildComposite" presStyleCnt="0"/>
      <dgm:spPr/>
    </dgm:pt>
    <dgm:pt modelId="{C974DA48-94D2-4409-8540-7A9D06A6DCE2}" type="pres">
      <dgm:prSet presAssocID="{5D3A95E6-DCB6-483B-81DC-2D555DD48DA0}" presName="Child" presStyleLbl="node1" presStyleIdx="3" presStyleCnt="4" custScaleY="119783">
        <dgm:presLayoutVars>
          <dgm:chMax val="0"/>
          <dgm:chPref val="0"/>
          <dgm:bulletEnabled val="1"/>
        </dgm:presLayoutVars>
      </dgm:prSet>
      <dgm:spPr/>
    </dgm:pt>
    <dgm:pt modelId="{6CC7A596-D240-4544-840D-A0D2ACDF5854}" type="pres">
      <dgm:prSet presAssocID="{5D3A95E6-DCB6-483B-81DC-2D555DD48DA0}" presName="Parent" presStyleLbl="revTx" presStyleIdx="3" presStyleCnt="4">
        <dgm:presLayoutVars>
          <dgm:chMax val="1"/>
          <dgm:chPref val="0"/>
          <dgm:bulletEnabled val="1"/>
        </dgm:presLayoutVars>
      </dgm:prSet>
      <dgm:spPr/>
    </dgm:pt>
  </dgm:ptLst>
  <dgm:cxnLst>
    <dgm:cxn modelId="{06586C04-F420-40E3-91AE-69C0F73BF7DF}" srcId="{97CC0275-12F2-43A2-BB8E-7A2EAE3CE1CF}" destId="{5D3A95E6-DCB6-483B-81DC-2D555DD48DA0}" srcOrd="3" destOrd="0" parTransId="{8A57C244-787C-456E-A8F6-6A0CC94E4218}" sibTransId="{23ABE67C-0590-4DE6-9E7E-A0ED7D7A5631}"/>
    <dgm:cxn modelId="{EE931912-D270-4568-97B8-281871A1E733}" srcId="{864EAE2A-7B6F-4366-8422-EAD8B17E9C1B}" destId="{5C932A64-63D0-4F32-B9C5-CB9EB9327173}" srcOrd="0" destOrd="0" parTransId="{BE89EC3A-1BAF-4F7D-8776-1BB67916CD23}" sibTransId="{2C925DAE-2068-4121-91B2-04952133C3BC}"/>
    <dgm:cxn modelId="{DE391B1E-A206-40AB-880A-1471E4AB6774}" type="presOf" srcId="{17D819F1-0F3C-48A5-9610-7531C09DDF7C}" destId="{E608135E-9303-43C4-9E44-EA0240ED9414}" srcOrd="0" destOrd="0" presId="urn:microsoft.com/office/officeart/2008/layout/CaptionedPictures"/>
    <dgm:cxn modelId="{6692465E-2F89-4792-8CDC-DE0C4868AB50}" type="presOf" srcId="{5D3A95E6-DCB6-483B-81DC-2D555DD48DA0}" destId="{6CC7A596-D240-4544-840D-A0D2ACDF5854}" srcOrd="0" destOrd="0" presId="urn:microsoft.com/office/officeart/2008/layout/CaptionedPictures"/>
    <dgm:cxn modelId="{E6F1FA70-A24E-4FB1-86AC-970C936B99E0}" type="presOf" srcId="{FFF4669A-A367-446A-BD96-74EF5CBD3965}" destId="{C974DA48-94D2-4409-8540-7A9D06A6DCE2}" srcOrd="0" destOrd="0" presId="urn:microsoft.com/office/officeart/2008/layout/CaptionedPictures"/>
    <dgm:cxn modelId="{960FB695-8E22-4446-991A-CA56743CD499}" type="presOf" srcId="{FB217FCF-AA8B-4396-827C-C0D72BEC5C1B}" destId="{A20AF88E-659C-42B8-BD47-40F79F1259BE}" srcOrd="0" destOrd="0" presId="urn:microsoft.com/office/officeart/2008/layout/CaptionedPictures"/>
    <dgm:cxn modelId="{E08D0599-489C-4B85-9AB8-A392B61B5501}" type="presOf" srcId="{69C2676F-60ED-4E50-87C1-37D5F9829017}" destId="{43583793-F06E-4ED2-B9F6-8112C7AAF9D1}" srcOrd="0" destOrd="0" presId="urn:microsoft.com/office/officeart/2008/layout/CaptionedPictures"/>
    <dgm:cxn modelId="{897D99A1-0841-4C4F-A626-2320585C6105}" srcId="{97CC0275-12F2-43A2-BB8E-7A2EAE3CE1CF}" destId="{69C2676F-60ED-4E50-87C1-37D5F9829017}" srcOrd="0" destOrd="0" parTransId="{08CF84CB-8FB0-48F9-A099-3E2CC5D1000D}" sibTransId="{4DBFA05B-9BCF-404C-8418-752329F4CC59}"/>
    <dgm:cxn modelId="{DF0C09AB-A19B-4E51-B828-C73F6B4E5F76}" type="presOf" srcId="{5C932A64-63D0-4F32-B9C5-CB9EB9327173}" destId="{8625E352-2F32-4252-B6D2-EB923B5FD600}" srcOrd="0" destOrd="0" presId="urn:microsoft.com/office/officeart/2008/layout/CaptionedPictures"/>
    <dgm:cxn modelId="{4C4AF7AF-B88C-4774-85B1-6D9AE348711C}" srcId="{5D3A95E6-DCB6-483B-81DC-2D555DD48DA0}" destId="{FFF4669A-A367-446A-BD96-74EF5CBD3965}" srcOrd="0" destOrd="0" parTransId="{0AE187FA-44CA-443E-B48B-F4D78FAE0790}" sibTransId="{23D10D33-DD6D-4485-A072-A1184CE40067}"/>
    <dgm:cxn modelId="{35933DCE-358E-438D-ABA4-77F7DE9EE524}" srcId="{17D819F1-0F3C-48A5-9610-7531C09DDF7C}" destId="{FB217FCF-AA8B-4396-827C-C0D72BEC5C1B}" srcOrd="0" destOrd="0" parTransId="{4497C3FE-355F-4960-8BBB-E48F01E99455}" sibTransId="{DE54F09B-55D6-4D4D-8759-808F282332CA}"/>
    <dgm:cxn modelId="{507FCFD6-4983-4912-AFD6-F4D0C9238298}" srcId="{69C2676F-60ED-4E50-87C1-37D5F9829017}" destId="{55DAEDF7-E1C3-4217-8AD1-000DEF3B57EC}" srcOrd="0" destOrd="0" parTransId="{614660A2-850D-419F-AF1C-5373199255C5}" sibTransId="{21746053-BBD3-481C-904A-034C4F62F663}"/>
    <dgm:cxn modelId="{C985D3DC-5C23-4A95-A5B5-783E5AD4CF23}" srcId="{97CC0275-12F2-43A2-BB8E-7A2EAE3CE1CF}" destId="{17D819F1-0F3C-48A5-9610-7531C09DDF7C}" srcOrd="2" destOrd="0" parTransId="{D45E249C-6896-4D72-995C-5180B1C1E229}" sibTransId="{5F76F6F8-C064-49AE-A9DC-2C57A17649F3}"/>
    <dgm:cxn modelId="{EECF9FE5-EAEA-4B71-8AC1-A1E8DF78432F}" type="presOf" srcId="{55DAEDF7-E1C3-4217-8AD1-000DEF3B57EC}" destId="{BF685F1B-6281-42D0-A644-3EB479703EF4}" srcOrd="0" destOrd="0" presId="urn:microsoft.com/office/officeart/2008/layout/CaptionedPictures"/>
    <dgm:cxn modelId="{0A3321E9-6D13-43EC-96F6-4C5FB0D5210F}" type="presOf" srcId="{97CC0275-12F2-43A2-BB8E-7A2EAE3CE1CF}" destId="{91D9FE37-7279-4734-A52A-2EC17AFBCBD1}" srcOrd="0" destOrd="0" presId="urn:microsoft.com/office/officeart/2008/layout/CaptionedPictures"/>
    <dgm:cxn modelId="{934E9AF0-3A11-44D8-9CDC-6DF4ABE84A66}" srcId="{97CC0275-12F2-43A2-BB8E-7A2EAE3CE1CF}" destId="{864EAE2A-7B6F-4366-8422-EAD8B17E9C1B}" srcOrd="1" destOrd="0" parTransId="{BFDB0C72-F7EF-4F66-837D-76DA58679CBD}" sibTransId="{F1DF7E23-CD3F-4824-B487-B301807892BD}"/>
    <dgm:cxn modelId="{85E480F3-B841-454C-B21C-AAD0DC5F5D3A}" type="presOf" srcId="{864EAE2A-7B6F-4366-8422-EAD8B17E9C1B}" destId="{8C16B2AC-37F8-46D3-AF56-B0C3AF8D2EDC}" srcOrd="0" destOrd="0" presId="urn:microsoft.com/office/officeart/2008/layout/CaptionedPictures"/>
    <dgm:cxn modelId="{C73ED90F-AF0B-4B5F-AD10-0F2A53A7E6C3}" type="presParOf" srcId="{91D9FE37-7279-4734-A52A-2EC17AFBCBD1}" destId="{4E5D424E-EA3A-4DC0-B995-E42F977057FB}" srcOrd="0" destOrd="0" presId="urn:microsoft.com/office/officeart/2008/layout/CaptionedPictures"/>
    <dgm:cxn modelId="{C3AC3E55-C61D-461C-A596-D2316B960E3B}" type="presParOf" srcId="{4E5D424E-EA3A-4DC0-B995-E42F977057FB}" destId="{B9E45D49-EA21-419A-A07F-76E077A19B7D}" srcOrd="0" destOrd="0" presId="urn:microsoft.com/office/officeart/2008/layout/CaptionedPictures"/>
    <dgm:cxn modelId="{44C4AC5E-2765-4DA7-8852-C055F9DC7F8F}" type="presParOf" srcId="{4E5D424E-EA3A-4DC0-B995-E42F977057FB}" destId="{D2A2E185-AED2-4507-B90C-F064F82F780A}" srcOrd="1" destOrd="0" presId="urn:microsoft.com/office/officeart/2008/layout/CaptionedPictures"/>
    <dgm:cxn modelId="{B366463D-325E-4BB0-AF86-BF1EB744F049}" type="presParOf" srcId="{4E5D424E-EA3A-4DC0-B995-E42F977057FB}" destId="{FD332765-3A7B-4E15-AE09-01753EBF3405}" srcOrd="2" destOrd="0" presId="urn:microsoft.com/office/officeart/2008/layout/CaptionedPictures"/>
    <dgm:cxn modelId="{8F607E75-77A6-427C-BDEC-EC1CAFBD7AD1}" type="presParOf" srcId="{FD332765-3A7B-4E15-AE09-01753EBF3405}" destId="{BF685F1B-6281-42D0-A644-3EB479703EF4}" srcOrd="0" destOrd="0" presId="urn:microsoft.com/office/officeart/2008/layout/CaptionedPictures"/>
    <dgm:cxn modelId="{3DEBA70D-687B-4D31-8BCE-FE43BAA64DCF}" type="presParOf" srcId="{FD332765-3A7B-4E15-AE09-01753EBF3405}" destId="{43583793-F06E-4ED2-B9F6-8112C7AAF9D1}" srcOrd="1" destOrd="0" presId="urn:microsoft.com/office/officeart/2008/layout/CaptionedPictures"/>
    <dgm:cxn modelId="{FD845491-419E-4C99-AE61-4A1F8BB9F859}" type="presParOf" srcId="{91D9FE37-7279-4734-A52A-2EC17AFBCBD1}" destId="{925C4A74-31D3-41F7-A102-4F411BF9EB3A}" srcOrd="1" destOrd="0" presId="urn:microsoft.com/office/officeart/2008/layout/CaptionedPictures"/>
    <dgm:cxn modelId="{394E7CCE-87C5-4444-B936-977AFED90E48}" type="presParOf" srcId="{91D9FE37-7279-4734-A52A-2EC17AFBCBD1}" destId="{86E52BF2-53FF-4B8B-B361-89EA059FC6CD}" srcOrd="2" destOrd="0" presId="urn:microsoft.com/office/officeart/2008/layout/CaptionedPictures"/>
    <dgm:cxn modelId="{018407FD-B697-4C8F-B5FE-D94238CDE93D}" type="presParOf" srcId="{86E52BF2-53FF-4B8B-B361-89EA059FC6CD}" destId="{9EE117AB-9EF8-4CCD-91FA-A61265CD43B8}" srcOrd="0" destOrd="0" presId="urn:microsoft.com/office/officeart/2008/layout/CaptionedPictures"/>
    <dgm:cxn modelId="{4430B46F-A060-4D7F-AE06-6CA9C972C901}" type="presParOf" srcId="{86E52BF2-53FF-4B8B-B361-89EA059FC6CD}" destId="{DB63F0D4-FE1F-451B-95F7-CB384969F3EC}" srcOrd="1" destOrd="0" presId="urn:microsoft.com/office/officeart/2008/layout/CaptionedPictures"/>
    <dgm:cxn modelId="{37F60334-617F-4DB8-A523-C813F3768172}" type="presParOf" srcId="{86E52BF2-53FF-4B8B-B361-89EA059FC6CD}" destId="{0F1D7FA0-17C0-49C2-B58C-71F31FA87EAB}" srcOrd="2" destOrd="0" presId="urn:microsoft.com/office/officeart/2008/layout/CaptionedPictures"/>
    <dgm:cxn modelId="{71A18289-7B98-4C2B-89FF-B5A027C61367}" type="presParOf" srcId="{0F1D7FA0-17C0-49C2-B58C-71F31FA87EAB}" destId="{8625E352-2F32-4252-B6D2-EB923B5FD600}" srcOrd="0" destOrd="0" presId="urn:microsoft.com/office/officeart/2008/layout/CaptionedPictures"/>
    <dgm:cxn modelId="{C51CB1BD-43F3-4AEE-8971-63A1BD5EEA37}" type="presParOf" srcId="{0F1D7FA0-17C0-49C2-B58C-71F31FA87EAB}" destId="{8C16B2AC-37F8-46D3-AF56-B0C3AF8D2EDC}" srcOrd="1" destOrd="0" presId="urn:microsoft.com/office/officeart/2008/layout/CaptionedPictures"/>
    <dgm:cxn modelId="{7F37B095-AB8C-4D38-BFA5-5C7305A2821A}" type="presParOf" srcId="{91D9FE37-7279-4734-A52A-2EC17AFBCBD1}" destId="{FAC53797-CA64-4C0D-B9CB-EDDCF66833A1}" srcOrd="3" destOrd="0" presId="urn:microsoft.com/office/officeart/2008/layout/CaptionedPictures"/>
    <dgm:cxn modelId="{D858A0A9-A068-4EC9-836A-7AD6A939E2AF}" type="presParOf" srcId="{91D9FE37-7279-4734-A52A-2EC17AFBCBD1}" destId="{27192EE7-6216-4DCF-B187-4C1676473A72}" srcOrd="4" destOrd="0" presId="urn:microsoft.com/office/officeart/2008/layout/CaptionedPictures"/>
    <dgm:cxn modelId="{2159E533-C79D-4877-811F-FE976885DDF2}" type="presParOf" srcId="{27192EE7-6216-4DCF-B187-4C1676473A72}" destId="{F3B3FA56-03BA-4955-8353-66BCB0DE742E}" srcOrd="0" destOrd="0" presId="urn:microsoft.com/office/officeart/2008/layout/CaptionedPictures"/>
    <dgm:cxn modelId="{7CF11E61-82F0-4A94-88ED-008E316D89EF}" type="presParOf" srcId="{27192EE7-6216-4DCF-B187-4C1676473A72}" destId="{8F8029A1-2DE5-4034-B5CD-0F20F19F5340}" srcOrd="1" destOrd="0" presId="urn:microsoft.com/office/officeart/2008/layout/CaptionedPictures"/>
    <dgm:cxn modelId="{FDE7F0DD-BC53-4A23-BBC7-5A841A5D5891}" type="presParOf" srcId="{27192EE7-6216-4DCF-B187-4C1676473A72}" destId="{D809E3E9-00CF-4929-89BF-EF6748842075}" srcOrd="2" destOrd="0" presId="urn:microsoft.com/office/officeart/2008/layout/CaptionedPictures"/>
    <dgm:cxn modelId="{088DE421-E09E-44C0-8811-E3262E959DB3}" type="presParOf" srcId="{D809E3E9-00CF-4929-89BF-EF6748842075}" destId="{A20AF88E-659C-42B8-BD47-40F79F1259BE}" srcOrd="0" destOrd="0" presId="urn:microsoft.com/office/officeart/2008/layout/CaptionedPictures"/>
    <dgm:cxn modelId="{8D09605E-AAE7-4C68-ADE4-C421F851C393}" type="presParOf" srcId="{D809E3E9-00CF-4929-89BF-EF6748842075}" destId="{E608135E-9303-43C4-9E44-EA0240ED9414}" srcOrd="1" destOrd="0" presId="urn:microsoft.com/office/officeart/2008/layout/CaptionedPictures"/>
    <dgm:cxn modelId="{2494FB32-34A9-42E2-A71C-DD8B1E5DEAF7}" type="presParOf" srcId="{91D9FE37-7279-4734-A52A-2EC17AFBCBD1}" destId="{2E1DE437-2039-4869-8252-3A98023FD6EA}" srcOrd="5" destOrd="0" presId="urn:microsoft.com/office/officeart/2008/layout/CaptionedPictures"/>
    <dgm:cxn modelId="{2FADE792-15B2-4310-8622-DE9F5DF7C65A}" type="presParOf" srcId="{91D9FE37-7279-4734-A52A-2EC17AFBCBD1}" destId="{0204971F-2269-4B28-97FC-6780DFA4011B}" srcOrd="6" destOrd="0" presId="urn:microsoft.com/office/officeart/2008/layout/CaptionedPictures"/>
    <dgm:cxn modelId="{3DBA68C6-7661-44F7-A0CF-BCCABCB30555}" type="presParOf" srcId="{0204971F-2269-4B28-97FC-6780DFA4011B}" destId="{E3C462D3-BCF1-43DA-94DF-38CC5EBB4EC7}" srcOrd="0" destOrd="0" presId="urn:microsoft.com/office/officeart/2008/layout/CaptionedPictures"/>
    <dgm:cxn modelId="{984260B5-9E06-4551-BFA1-A5156B9AC2BF}" type="presParOf" srcId="{0204971F-2269-4B28-97FC-6780DFA4011B}" destId="{F6F4237D-C190-45CC-8D3F-12F0C1124893}" srcOrd="1" destOrd="0" presId="urn:microsoft.com/office/officeart/2008/layout/CaptionedPictures"/>
    <dgm:cxn modelId="{76F8EC4E-A172-47F6-A77D-626DC6FA5ABF}" type="presParOf" srcId="{0204971F-2269-4B28-97FC-6780DFA4011B}" destId="{F299A93A-610F-4C61-B50B-7443C14CA164}" srcOrd="2" destOrd="0" presId="urn:microsoft.com/office/officeart/2008/layout/CaptionedPictures"/>
    <dgm:cxn modelId="{D22B0077-34DE-4EB2-BFDE-60BAD9047174}" type="presParOf" srcId="{F299A93A-610F-4C61-B50B-7443C14CA164}" destId="{C974DA48-94D2-4409-8540-7A9D06A6DCE2}" srcOrd="0" destOrd="0" presId="urn:microsoft.com/office/officeart/2008/layout/CaptionedPictures"/>
    <dgm:cxn modelId="{7163D81B-916B-408A-BD3F-B73FF4C16FC7}" type="presParOf" srcId="{F299A93A-610F-4C61-B50B-7443C14CA164}" destId="{6CC7A596-D240-4544-840D-A0D2ACDF5854}"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45D49-EA21-419A-A07F-76E077A19B7D}">
      <dsp:nvSpPr>
        <dsp:cNvPr id="0" name=""/>
        <dsp:cNvSpPr/>
      </dsp:nvSpPr>
      <dsp:spPr>
        <a:xfrm>
          <a:off x="1363767" y="65445"/>
          <a:ext cx="2412701" cy="28384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A2E185-AED2-4507-B90C-F064F82F780A}">
      <dsp:nvSpPr>
        <dsp:cNvPr id="0" name=""/>
        <dsp:cNvSpPr/>
      </dsp:nvSpPr>
      <dsp:spPr>
        <a:xfrm>
          <a:off x="1484402" y="178984"/>
          <a:ext cx="2171431" cy="184500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685F1B-6281-42D0-A644-3EB479703EF4}">
      <dsp:nvSpPr>
        <dsp:cNvPr id="0" name=""/>
        <dsp:cNvSpPr/>
      </dsp:nvSpPr>
      <dsp:spPr>
        <a:xfrm>
          <a:off x="1484402" y="2307861"/>
          <a:ext cx="2171431" cy="482517"/>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tabLst>
              <a:tab pos="225425" algn="l"/>
            </a:tabLst>
          </a:pPr>
          <a:r>
            <a:rPr lang="en-US" sz="1300" b="1" kern="1200" dirty="0">
              <a:latin typeface="Verdana" panose="020B0604030504040204" pitchFamily="34" charset="0"/>
              <a:ea typeface="Verdana" panose="020B0604030504040204" pitchFamily="34" charset="0"/>
              <a:cs typeface="Verdana" panose="020B0604030504040204" pitchFamily="34" charset="0"/>
            </a:rPr>
            <a:t>1.	Searching Jobs</a:t>
          </a:r>
        </a:p>
      </dsp:txBody>
      <dsp:txXfrm>
        <a:off x="1484402" y="2307861"/>
        <a:ext cx="2171431" cy="482517"/>
      </dsp:txXfrm>
    </dsp:sp>
    <dsp:sp modelId="{43583793-F06E-4ED2-B9F6-8112C7AAF9D1}">
      <dsp:nvSpPr>
        <dsp:cNvPr id="0" name=""/>
        <dsp:cNvSpPr/>
      </dsp:nvSpPr>
      <dsp:spPr>
        <a:xfrm>
          <a:off x="1484402" y="2023991"/>
          <a:ext cx="2171431" cy="28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 </a:t>
          </a:r>
        </a:p>
      </dsp:txBody>
      <dsp:txXfrm>
        <a:off x="1484402" y="2023991"/>
        <a:ext cx="2171431" cy="283869"/>
      </dsp:txXfrm>
    </dsp:sp>
    <dsp:sp modelId="{9EE117AB-9EF8-4CCD-91FA-A61265CD43B8}">
      <dsp:nvSpPr>
        <dsp:cNvPr id="0" name=""/>
        <dsp:cNvSpPr/>
      </dsp:nvSpPr>
      <dsp:spPr>
        <a:xfrm>
          <a:off x="4148330" y="65445"/>
          <a:ext cx="2412701" cy="28384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B63F0D4-FE1F-451B-95F7-CB384969F3EC}">
      <dsp:nvSpPr>
        <dsp:cNvPr id="0" name=""/>
        <dsp:cNvSpPr/>
      </dsp:nvSpPr>
      <dsp:spPr>
        <a:xfrm>
          <a:off x="4268966" y="178984"/>
          <a:ext cx="2171431" cy="184500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625E352-2F32-4252-B6D2-EB923B5FD600}">
      <dsp:nvSpPr>
        <dsp:cNvPr id="0" name=""/>
        <dsp:cNvSpPr/>
      </dsp:nvSpPr>
      <dsp:spPr>
        <a:xfrm>
          <a:off x="4268966" y="2307861"/>
          <a:ext cx="2171431" cy="482517"/>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tabLst>
              <a:tab pos="225425" algn="l"/>
            </a:tabLst>
          </a:pPr>
          <a:r>
            <a:rPr lang="en-US" sz="1300" b="1" kern="1200" dirty="0">
              <a:latin typeface="Verdana" panose="020B0604030504040204" pitchFamily="34" charset="0"/>
              <a:ea typeface="Verdana" panose="020B0604030504040204" pitchFamily="34" charset="0"/>
              <a:cs typeface="Verdana" panose="020B0604030504040204" pitchFamily="34" charset="0"/>
            </a:rPr>
            <a:t>2.	Creating Your 	Candidate Profile</a:t>
          </a:r>
          <a:endParaRPr lang="en-US" sz="1300" kern="1200" dirty="0">
            <a:latin typeface="Verdana" panose="020B0604030504040204" pitchFamily="34" charset="0"/>
            <a:ea typeface="Verdana" panose="020B0604030504040204" pitchFamily="34" charset="0"/>
            <a:cs typeface="Verdana" panose="020B0604030504040204" pitchFamily="34" charset="0"/>
          </a:endParaRPr>
        </a:p>
      </dsp:txBody>
      <dsp:txXfrm>
        <a:off x="4268966" y="2307861"/>
        <a:ext cx="2171431" cy="482517"/>
      </dsp:txXfrm>
    </dsp:sp>
    <dsp:sp modelId="{8C16B2AC-37F8-46D3-AF56-B0C3AF8D2EDC}">
      <dsp:nvSpPr>
        <dsp:cNvPr id="0" name=""/>
        <dsp:cNvSpPr/>
      </dsp:nvSpPr>
      <dsp:spPr>
        <a:xfrm>
          <a:off x="4268966" y="2023991"/>
          <a:ext cx="2171431" cy="28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 </a:t>
          </a:r>
        </a:p>
      </dsp:txBody>
      <dsp:txXfrm>
        <a:off x="4268966" y="2023991"/>
        <a:ext cx="2171431" cy="283869"/>
      </dsp:txXfrm>
    </dsp:sp>
    <dsp:sp modelId="{F3B3FA56-03BA-4955-8353-66BCB0DE742E}">
      <dsp:nvSpPr>
        <dsp:cNvPr id="0" name=""/>
        <dsp:cNvSpPr/>
      </dsp:nvSpPr>
      <dsp:spPr>
        <a:xfrm>
          <a:off x="1363767" y="3145188"/>
          <a:ext cx="2412701" cy="28384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F8029A1-2DE5-4034-B5CD-0F20F19F5340}">
      <dsp:nvSpPr>
        <dsp:cNvPr id="0" name=""/>
        <dsp:cNvSpPr/>
      </dsp:nvSpPr>
      <dsp:spPr>
        <a:xfrm>
          <a:off x="1484402" y="3258727"/>
          <a:ext cx="2171431" cy="184500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0AF88E-659C-42B8-BD47-40F79F1259BE}">
      <dsp:nvSpPr>
        <dsp:cNvPr id="0" name=""/>
        <dsp:cNvSpPr/>
      </dsp:nvSpPr>
      <dsp:spPr>
        <a:xfrm>
          <a:off x="1484402" y="5387604"/>
          <a:ext cx="2171431" cy="482517"/>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tabLst>
              <a:tab pos="225425" algn="l"/>
            </a:tabLst>
          </a:pPr>
          <a:r>
            <a:rPr lang="en-US" sz="1300" b="1" kern="1200" dirty="0">
              <a:latin typeface="Verdana" panose="020B0604030504040204" pitchFamily="34" charset="0"/>
              <a:ea typeface="Verdana" panose="020B0604030504040204" pitchFamily="34" charset="0"/>
              <a:cs typeface="Verdana" panose="020B0604030504040204" pitchFamily="34" charset="0"/>
            </a:rPr>
            <a:t>3.	Applying to a Job 	Vacancy</a:t>
          </a:r>
          <a:endParaRPr lang="en-US" sz="1300" kern="1200" dirty="0">
            <a:latin typeface="Verdana" panose="020B0604030504040204" pitchFamily="34" charset="0"/>
            <a:ea typeface="Verdana" panose="020B0604030504040204" pitchFamily="34" charset="0"/>
            <a:cs typeface="Verdana" panose="020B0604030504040204" pitchFamily="34" charset="0"/>
          </a:endParaRPr>
        </a:p>
      </dsp:txBody>
      <dsp:txXfrm>
        <a:off x="1484402" y="5387604"/>
        <a:ext cx="2171431" cy="482517"/>
      </dsp:txXfrm>
    </dsp:sp>
    <dsp:sp modelId="{E608135E-9303-43C4-9E44-EA0240ED9414}">
      <dsp:nvSpPr>
        <dsp:cNvPr id="0" name=""/>
        <dsp:cNvSpPr/>
      </dsp:nvSpPr>
      <dsp:spPr>
        <a:xfrm>
          <a:off x="1484402" y="5103734"/>
          <a:ext cx="2171431" cy="28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 </a:t>
          </a:r>
        </a:p>
      </dsp:txBody>
      <dsp:txXfrm>
        <a:off x="1484402" y="5103734"/>
        <a:ext cx="2171431" cy="283869"/>
      </dsp:txXfrm>
    </dsp:sp>
    <dsp:sp modelId="{E3C462D3-BCF1-43DA-94DF-38CC5EBB4EC7}">
      <dsp:nvSpPr>
        <dsp:cNvPr id="0" name=""/>
        <dsp:cNvSpPr/>
      </dsp:nvSpPr>
      <dsp:spPr>
        <a:xfrm>
          <a:off x="4148330" y="3145188"/>
          <a:ext cx="2412701" cy="283847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6F4237D-C190-45CC-8D3F-12F0C1124893}">
      <dsp:nvSpPr>
        <dsp:cNvPr id="0" name=""/>
        <dsp:cNvSpPr/>
      </dsp:nvSpPr>
      <dsp:spPr>
        <a:xfrm>
          <a:off x="4268966" y="3258727"/>
          <a:ext cx="2171431" cy="1845007"/>
        </a:xfrm>
        <a:prstGeom prst="rect">
          <a:avLst/>
        </a:prstGeom>
        <a:blipFill rotWithShape="1">
          <a:blip xmlns:r="http://schemas.openxmlformats.org/officeDocument/2006/relationships" r:embed="rId2"/>
          <a:stretch>
            <a:fillRect/>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974DA48-94D2-4409-8540-7A9D06A6DCE2}">
      <dsp:nvSpPr>
        <dsp:cNvPr id="0" name=""/>
        <dsp:cNvSpPr/>
      </dsp:nvSpPr>
      <dsp:spPr>
        <a:xfrm>
          <a:off x="4310364" y="5316012"/>
          <a:ext cx="2088634" cy="577974"/>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4.	</a:t>
          </a:r>
          <a:r>
            <a:rPr lang="en-US" sz="1300" b="1" kern="1200" dirty="0">
              <a:latin typeface="Verdana" panose="020B0604030504040204" pitchFamily="34" charset="0"/>
              <a:ea typeface="Verdana" panose="020B0604030504040204" pitchFamily="34" charset="0"/>
              <a:cs typeface="Verdana" panose="020B0604030504040204" pitchFamily="34" charset="0"/>
            </a:rPr>
            <a:t>Managing Your Job 	Vacancy 	Submissions</a:t>
          </a:r>
          <a:endParaRPr lang="en-US" sz="1300" kern="1200" dirty="0">
            <a:latin typeface="Verdana" panose="020B0604030504040204" pitchFamily="34" charset="0"/>
            <a:ea typeface="Verdana" panose="020B0604030504040204" pitchFamily="34" charset="0"/>
            <a:cs typeface="Verdana" panose="020B0604030504040204" pitchFamily="34" charset="0"/>
          </a:endParaRPr>
        </a:p>
      </dsp:txBody>
      <dsp:txXfrm>
        <a:off x="4310364" y="5316012"/>
        <a:ext cx="2088634" cy="577974"/>
      </dsp:txXfrm>
    </dsp:sp>
    <dsp:sp modelId="{6CC7A596-D240-4544-840D-A0D2ACDF5854}">
      <dsp:nvSpPr>
        <dsp:cNvPr id="0" name=""/>
        <dsp:cNvSpPr/>
      </dsp:nvSpPr>
      <dsp:spPr>
        <a:xfrm>
          <a:off x="4268966" y="5079870"/>
          <a:ext cx="2171431" cy="283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latin typeface="Verdana" panose="020B0604030504040204" pitchFamily="34" charset="0"/>
            <a:ea typeface="Verdana" panose="020B0604030504040204" pitchFamily="34" charset="0"/>
            <a:cs typeface="Verdana" panose="020B0604030504040204" pitchFamily="34" charset="0"/>
          </a:endParaRPr>
        </a:p>
      </dsp:txBody>
      <dsp:txXfrm>
        <a:off x="4268966" y="5079870"/>
        <a:ext cx="2171431" cy="2838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45D49-EA21-419A-A07F-76E077A19B7D}">
      <dsp:nvSpPr>
        <dsp:cNvPr id="0" name=""/>
        <dsp:cNvSpPr/>
      </dsp:nvSpPr>
      <dsp:spPr>
        <a:xfrm>
          <a:off x="1077861" y="54574"/>
          <a:ext cx="2349877" cy="27645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A2E185-AED2-4507-B90C-F064F82F780A}">
      <dsp:nvSpPr>
        <dsp:cNvPr id="0" name=""/>
        <dsp:cNvSpPr/>
      </dsp:nvSpPr>
      <dsp:spPr>
        <a:xfrm>
          <a:off x="1195355" y="165156"/>
          <a:ext cx="2114890" cy="179696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685F1B-6281-42D0-A644-3EB479703EF4}">
      <dsp:nvSpPr>
        <dsp:cNvPr id="0" name=""/>
        <dsp:cNvSpPr/>
      </dsp:nvSpPr>
      <dsp:spPr>
        <a:xfrm>
          <a:off x="1195355" y="2238600"/>
          <a:ext cx="2114890" cy="469953"/>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1.	Searching Jobs</a:t>
          </a:r>
        </a:p>
      </dsp:txBody>
      <dsp:txXfrm>
        <a:off x="1195355" y="2238600"/>
        <a:ext cx="2114890" cy="469953"/>
      </dsp:txXfrm>
    </dsp:sp>
    <dsp:sp modelId="{43583793-F06E-4ED2-B9F6-8112C7AAF9D1}">
      <dsp:nvSpPr>
        <dsp:cNvPr id="0" name=""/>
        <dsp:cNvSpPr/>
      </dsp:nvSpPr>
      <dsp:spPr>
        <a:xfrm>
          <a:off x="1195355" y="1962122"/>
          <a:ext cx="2114890" cy="276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a:off x="1195355" y="1962122"/>
        <a:ext cx="2114890" cy="276478"/>
      </dsp:txXfrm>
    </dsp:sp>
    <dsp:sp modelId="{9EE117AB-9EF8-4CCD-91FA-A61265CD43B8}">
      <dsp:nvSpPr>
        <dsp:cNvPr id="0" name=""/>
        <dsp:cNvSpPr/>
      </dsp:nvSpPr>
      <dsp:spPr>
        <a:xfrm>
          <a:off x="3766367" y="54574"/>
          <a:ext cx="2349877" cy="27645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B63F0D4-FE1F-451B-95F7-CB384969F3EC}">
      <dsp:nvSpPr>
        <dsp:cNvPr id="0" name=""/>
        <dsp:cNvSpPr/>
      </dsp:nvSpPr>
      <dsp:spPr>
        <a:xfrm>
          <a:off x="3883861" y="165156"/>
          <a:ext cx="2114890" cy="179696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625E352-2F32-4252-B6D2-EB923B5FD600}">
      <dsp:nvSpPr>
        <dsp:cNvPr id="0" name=""/>
        <dsp:cNvSpPr/>
      </dsp:nvSpPr>
      <dsp:spPr>
        <a:xfrm>
          <a:off x="3883861" y="2238600"/>
          <a:ext cx="2114890" cy="469953"/>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2.	Creating Your 	Candidate Profile</a:t>
          </a: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3883861" y="2238600"/>
        <a:ext cx="2114890" cy="469953"/>
      </dsp:txXfrm>
    </dsp:sp>
    <dsp:sp modelId="{8C16B2AC-37F8-46D3-AF56-B0C3AF8D2EDC}">
      <dsp:nvSpPr>
        <dsp:cNvPr id="0" name=""/>
        <dsp:cNvSpPr/>
      </dsp:nvSpPr>
      <dsp:spPr>
        <a:xfrm>
          <a:off x="3883861" y="1962122"/>
          <a:ext cx="2114890" cy="276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 </a:t>
          </a:r>
        </a:p>
      </dsp:txBody>
      <dsp:txXfrm>
        <a:off x="3883861" y="1962122"/>
        <a:ext cx="2114890" cy="276478"/>
      </dsp:txXfrm>
    </dsp:sp>
    <dsp:sp modelId="{F3B3FA56-03BA-4955-8353-66BCB0DE742E}">
      <dsp:nvSpPr>
        <dsp:cNvPr id="0" name=""/>
        <dsp:cNvSpPr/>
      </dsp:nvSpPr>
      <dsp:spPr>
        <a:xfrm>
          <a:off x="1077861" y="3054124"/>
          <a:ext cx="2349877" cy="27645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F8029A1-2DE5-4034-B5CD-0F20F19F5340}">
      <dsp:nvSpPr>
        <dsp:cNvPr id="0" name=""/>
        <dsp:cNvSpPr/>
      </dsp:nvSpPr>
      <dsp:spPr>
        <a:xfrm>
          <a:off x="1195355" y="3164706"/>
          <a:ext cx="2114890" cy="179696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0AF88E-659C-42B8-BD47-40F79F1259BE}">
      <dsp:nvSpPr>
        <dsp:cNvPr id="0" name=""/>
        <dsp:cNvSpPr/>
      </dsp:nvSpPr>
      <dsp:spPr>
        <a:xfrm>
          <a:off x="1195355" y="5238150"/>
          <a:ext cx="2114890" cy="469953"/>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3.	Applying to a Job 	Vacancy</a:t>
          </a: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1195355" y="5238150"/>
        <a:ext cx="2114890" cy="469953"/>
      </dsp:txXfrm>
    </dsp:sp>
    <dsp:sp modelId="{E608135E-9303-43C4-9E44-EA0240ED9414}">
      <dsp:nvSpPr>
        <dsp:cNvPr id="0" name=""/>
        <dsp:cNvSpPr/>
      </dsp:nvSpPr>
      <dsp:spPr>
        <a:xfrm>
          <a:off x="1195355" y="4961672"/>
          <a:ext cx="2114890" cy="276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 </a:t>
          </a:r>
        </a:p>
      </dsp:txBody>
      <dsp:txXfrm>
        <a:off x="1195355" y="4961672"/>
        <a:ext cx="2114890" cy="276478"/>
      </dsp:txXfrm>
    </dsp:sp>
    <dsp:sp modelId="{E3C462D3-BCF1-43DA-94DF-38CC5EBB4EC7}">
      <dsp:nvSpPr>
        <dsp:cNvPr id="0" name=""/>
        <dsp:cNvSpPr/>
      </dsp:nvSpPr>
      <dsp:spPr>
        <a:xfrm>
          <a:off x="3766367" y="3054124"/>
          <a:ext cx="2349877" cy="276456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6F4237D-C190-45CC-8D3F-12F0C1124893}">
      <dsp:nvSpPr>
        <dsp:cNvPr id="0" name=""/>
        <dsp:cNvSpPr/>
      </dsp:nvSpPr>
      <dsp:spPr>
        <a:xfrm>
          <a:off x="3883861" y="3164706"/>
          <a:ext cx="2114890" cy="1796965"/>
        </a:xfrm>
        <a:prstGeom prst="rect">
          <a:avLst/>
        </a:prstGeom>
        <a:blipFill rotWithShape="1">
          <a:blip xmlns:r="http://schemas.openxmlformats.org/officeDocument/2006/relationships" r:embed="rId3"/>
          <a:stretch>
            <a:fillRect/>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974DA48-94D2-4409-8540-7A9D06A6DCE2}">
      <dsp:nvSpPr>
        <dsp:cNvPr id="0" name=""/>
        <dsp:cNvSpPr/>
      </dsp:nvSpPr>
      <dsp:spPr>
        <a:xfrm>
          <a:off x="3883861" y="5168422"/>
          <a:ext cx="2114890" cy="562924"/>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4.	</a:t>
          </a:r>
          <a:r>
            <a:rPr lang="en-US" sz="1300" b="1" kern="1200" dirty="0">
              <a:latin typeface="Verdana" panose="020B0604030504040204" pitchFamily="34" charset="0"/>
              <a:ea typeface="Verdana" panose="020B0604030504040204" pitchFamily="34" charset="0"/>
              <a:cs typeface="Verdana" panose="020B0604030504040204" pitchFamily="34" charset="0"/>
            </a:rPr>
            <a:t>Managing Your Job 	Vacancy 	Submissions</a:t>
          </a:r>
          <a:endParaRPr lang="en-US" sz="1300" kern="1200" dirty="0">
            <a:latin typeface="Verdana" panose="020B0604030504040204" pitchFamily="34" charset="0"/>
            <a:ea typeface="Verdana" panose="020B0604030504040204" pitchFamily="34" charset="0"/>
            <a:cs typeface="Verdana" panose="020B0604030504040204" pitchFamily="34" charset="0"/>
          </a:endParaRPr>
        </a:p>
      </dsp:txBody>
      <dsp:txXfrm>
        <a:off x="3883861" y="5168422"/>
        <a:ext cx="2114890" cy="562924"/>
      </dsp:txXfrm>
    </dsp:sp>
    <dsp:sp modelId="{6CC7A596-D240-4544-840D-A0D2ACDF5854}">
      <dsp:nvSpPr>
        <dsp:cNvPr id="0" name=""/>
        <dsp:cNvSpPr/>
      </dsp:nvSpPr>
      <dsp:spPr>
        <a:xfrm>
          <a:off x="3883861" y="4938429"/>
          <a:ext cx="2114890" cy="276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3883861" y="4938429"/>
        <a:ext cx="2114890" cy="276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45D49-EA21-419A-A07F-76E077A19B7D}">
      <dsp:nvSpPr>
        <dsp:cNvPr id="0" name=""/>
        <dsp:cNvSpPr/>
      </dsp:nvSpPr>
      <dsp:spPr>
        <a:xfrm>
          <a:off x="923415" y="45992"/>
          <a:ext cx="2377187" cy="27966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A2E185-AED2-4507-B90C-F064F82F780A}">
      <dsp:nvSpPr>
        <dsp:cNvPr id="0" name=""/>
        <dsp:cNvSpPr/>
      </dsp:nvSpPr>
      <dsp:spPr>
        <a:xfrm>
          <a:off x="1042274" y="157859"/>
          <a:ext cx="2139468" cy="181784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685F1B-6281-42D0-A644-3EB479703EF4}">
      <dsp:nvSpPr>
        <dsp:cNvPr id="0" name=""/>
        <dsp:cNvSpPr/>
      </dsp:nvSpPr>
      <dsp:spPr>
        <a:xfrm>
          <a:off x="1042274" y="2255400"/>
          <a:ext cx="2139468" cy="475415"/>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1.	Searching Jobs</a:t>
          </a:r>
        </a:p>
      </dsp:txBody>
      <dsp:txXfrm>
        <a:off x="1042274" y="2255400"/>
        <a:ext cx="2139468" cy="475415"/>
      </dsp:txXfrm>
    </dsp:sp>
    <dsp:sp modelId="{43583793-F06E-4ED2-B9F6-8112C7AAF9D1}">
      <dsp:nvSpPr>
        <dsp:cNvPr id="0" name=""/>
        <dsp:cNvSpPr/>
      </dsp:nvSpPr>
      <dsp:spPr>
        <a:xfrm>
          <a:off x="1042274" y="1975708"/>
          <a:ext cx="2139468" cy="279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a:off x="1042274" y="1975708"/>
        <a:ext cx="2139468" cy="279691"/>
      </dsp:txXfrm>
    </dsp:sp>
    <dsp:sp modelId="{9EE117AB-9EF8-4CCD-91FA-A61265CD43B8}">
      <dsp:nvSpPr>
        <dsp:cNvPr id="0" name=""/>
        <dsp:cNvSpPr/>
      </dsp:nvSpPr>
      <dsp:spPr>
        <a:xfrm>
          <a:off x="3627736" y="45992"/>
          <a:ext cx="2377187" cy="27966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B63F0D4-FE1F-451B-95F7-CB384969F3EC}">
      <dsp:nvSpPr>
        <dsp:cNvPr id="0" name=""/>
        <dsp:cNvSpPr/>
      </dsp:nvSpPr>
      <dsp:spPr>
        <a:xfrm>
          <a:off x="3746595" y="157859"/>
          <a:ext cx="2139468" cy="181784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625E352-2F32-4252-B6D2-EB923B5FD600}">
      <dsp:nvSpPr>
        <dsp:cNvPr id="0" name=""/>
        <dsp:cNvSpPr/>
      </dsp:nvSpPr>
      <dsp:spPr>
        <a:xfrm>
          <a:off x="3746595" y="2255400"/>
          <a:ext cx="2139468" cy="475415"/>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2.	Creating Your 	Candidate Profile</a:t>
          </a: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3746595" y="2255400"/>
        <a:ext cx="2139468" cy="475415"/>
      </dsp:txXfrm>
    </dsp:sp>
    <dsp:sp modelId="{8C16B2AC-37F8-46D3-AF56-B0C3AF8D2EDC}">
      <dsp:nvSpPr>
        <dsp:cNvPr id="0" name=""/>
        <dsp:cNvSpPr/>
      </dsp:nvSpPr>
      <dsp:spPr>
        <a:xfrm>
          <a:off x="3746595" y="1975708"/>
          <a:ext cx="2139468" cy="279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 </a:t>
          </a:r>
        </a:p>
      </dsp:txBody>
      <dsp:txXfrm>
        <a:off x="3746595" y="1975708"/>
        <a:ext cx="2139468" cy="279691"/>
      </dsp:txXfrm>
    </dsp:sp>
    <dsp:sp modelId="{F3B3FA56-03BA-4955-8353-66BCB0DE742E}">
      <dsp:nvSpPr>
        <dsp:cNvPr id="0" name=""/>
        <dsp:cNvSpPr/>
      </dsp:nvSpPr>
      <dsp:spPr>
        <a:xfrm>
          <a:off x="923415" y="3080401"/>
          <a:ext cx="2377187" cy="27966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F8029A1-2DE5-4034-B5CD-0F20F19F5340}">
      <dsp:nvSpPr>
        <dsp:cNvPr id="0" name=""/>
        <dsp:cNvSpPr/>
      </dsp:nvSpPr>
      <dsp:spPr>
        <a:xfrm>
          <a:off x="1042274" y="3192269"/>
          <a:ext cx="2139468" cy="181784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0AF88E-659C-42B8-BD47-40F79F1259BE}">
      <dsp:nvSpPr>
        <dsp:cNvPr id="0" name=""/>
        <dsp:cNvSpPr/>
      </dsp:nvSpPr>
      <dsp:spPr>
        <a:xfrm>
          <a:off x="1042274" y="5289810"/>
          <a:ext cx="2139468" cy="475415"/>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3.	Applying to a Job 	Vacancy</a:t>
          </a: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1042274" y="5289810"/>
        <a:ext cx="2139468" cy="475415"/>
      </dsp:txXfrm>
    </dsp:sp>
    <dsp:sp modelId="{E608135E-9303-43C4-9E44-EA0240ED9414}">
      <dsp:nvSpPr>
        <dsp:cNvPr id="0" name=""/>
        <dsp:cNvSpPr/>
      </dsp:nvSpPr>
      <dsp:spPr>
        <a:xfrm>
          <a:off x="1042274" y="5010118"/>
          <a:ext cx="2139468" cy="279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 </a:t>
          </a:r>
        </a:p>
      </dsp:txBody>
      <dsp:txXfrm>
        <a:off x="1042274" y="5010118"/>
        <a:ext cx="2139468" cy="279691"/>
      </dsp:txXfrm>
    </dsp:sp>
    <dsp:sp modelId="{E3C462D3-BCF1-43DA-94DF-38CC5EBB4EC7}">
      <dsp:nvSpPr>
        <dsp:cNvPr id="0" name=""/>
        <dsp:cNvSpPr/>
      </dsp:nvSpPr>
      <dsp:spPr>
        <a:xfrm>
          <a:off x="3627736" y="3080401"/>
          <a:ext cx="2377187" cy="27966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6F4237D-C190-45CC-8D3F-12F0C1124893}">
      <dsp:nvSpPr>
        <dsp:cNvPr id="0" name=""/>
        <dsp:cNvSpPr/>
      </dsp:nvSpPr>
      <dsp:spPr>
        <a:xfrm>
          <a:off x="3746595" y="3192269"/>
          <a:ext cx="2139468" cy="1817849"/>
        </a:xfrm>
        <a:prstGeom prst="rect">
          <a:avLst/>
        </a:prstGeom>
        <a:blipFill rotWithShape="1">
          <a:blip xmlns:r="http://schemas.openxmlformats.org/officeDocument/2006/relationships" r:embed="rId3"/>
          <a:stretch>
            <a:fillRect/>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974DA48-94D2-4409-8540-7A9D06A6DCE2}">
      <dsp:nvSpPr>
        <dsp:cNvPr id="0" name=""/>
        <dsp:cNvSpPr/>
      </dsp:nvSpPr>
      <dsp:spPr>
        <a:xfrm>
          <a:off x="3746595" y="5219271"/>
          <a:ext cx="2139468" cy="569466"/>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4.	</a:t>
          </a:r>
          <a:r>
            <a:rPr lang="en-US" sz="1300" b="1" kern="1200" dirty="0">
              <a:latin typeface="Verdana" panose="020B0604030504040204" pitchFamily="34" charset="0"/>
              <a:ea typeface="Verdana" panose="020B0604030504040204" pitchFamily="34" charset="0"/>
              <a:cs typeface="Verdana" panose="020B0604030504040204" pitchFamily="34" charset="0"/>
            </a:rPr>
            <a:t>Managing Your Job 	Vacancy 	Submissions</a:t>
          </a:r>
          <a:endParaRPr lang="en-US" sz="1300" kern="1200" dirty="0">
            <a:latin typeface="Verdana" panose="020B0604030504040204" pitchFamily="34" charset="0"/>
            <a:ea typeface="Verdana" panose="020B0604030504040204" pitchFamily="34" charset="0"/>
            <a:cs typeface="Verdana" panose="020B0604030504040204" pitchFamily="34" charset="0"/>
          </a:endParaRPr>
        </a:p>
      </dsp:txBody>
      <dsp:txXfrm>
        <a:off x="3746595" y="5219271"/>
        <a:ext cx="2139468" cy="569466"/>
      </dsp:txXfrm>
    </dsp:sp>
    <dsp:sp modelId="{6CC7A596-D240-4544-840D-A0D2ACDF5854}">
      <dsp:nvSpPr>
        <dsp:cNvPr id="0" name=""/>
        <dsp:cNvSpPr/>
      </dsp:nvSpPr>
      <dsp:spPr>
        <a:xfrm>
          <a:off x="3746595" y="4986605"/>
          <a:ext cx="2139468" cy="279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3746595" y="4986605"/>
        <a:ext cx="2139468" cy="2796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45D49-EA21-419A-A07F-76E077A19B7D}">
      <dsp:nvSpPr>
        <dsp:cNvPr id="0" name=""/>
        <dsp:cNvSpPr/>
      </dsp:nvSpPr>
      <dsp:spPr>
        <a:xfrm>
          <a:off x="901947" y="46515"/>
          <a:ext cx="2404241" cy="28285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A2E185-AED2-4507-B90C-F064F82F780A}">
      <dsp:nvSpPr>
        <dsp:cNvPr id="0" name=""/>
        <dsp:cNvSpPr/>
      </dsp:nvSpPr>
      <dsp:spPr>
        <a:xfrm>
          <a:off x="1022159" y="159656"/>
          <a:ext cx="2163816" cy="183853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685F1B-6281-42D0-A644-3EB479703EF4}">
      <dsp:nvSpPr>
        <dsp:cNvPr id="0" name=""/>
        <dsp:cNvSpPr/>
      </dsp:nvSpPr>
      <dsp:spPr>
        <a:xfrm>
          <a:off x="1022159" y="2281068"/>
          <a:ext cx="2163816" cy="480825"/>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tabLst>
              <a:tab pos="225425" algn="l"/>
            </a:tabLst>
          </a:pPr>
          <a:r>
            <a:rPr lang="en-US" sz="1300" b="1" kern="1200" dirty="0">
              <a:latin typeface="Verdana" panose="020B0604030504040204" pitchFamily="34" charset="0"/>
              <a:ea typeface="Verdana" panose="020B0604030504040204" pitchFamily="34" charset="0"/>
              <a:cs typeface="Verdana" panose="020B0604030504040204" pitchFamily="34" charset="0"/>
            </a:rPr>
            <a:t>1.	Searching Jobs</a:t>
          </a:r>
        </a:p>
      </dsp:txBody>
      <dsp:txXfrm>
        <a:off x="1022159" y="2281068"/>
        <a:ext cx="2163816" cy="480825"/>
      </dsp:txXfrm>
    </dsp:sp>
    <dsp:sp modelId="{43583793-F06E-4ED2-B9F6-8112C7AAF9D1}">
      <dsp:nvSpPr>
        <dsp:cNvPr id="0" name=""/>
        <dsp:cNvSpPr/>
      </dsp:nvSpPr>
      <dsp:spPr>
        <a:xfrm>
          <a:off x="1022159" y="1998193"/>
          <a:ext cx="2163816" cy="282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 </a:t>
          </a:r>
        </a:p>
      </dsp:txBody>
      <dsp:txXfrm>
        <a:off x="1022159" y="1998193"/>
        <a:ext cx="2163816" cy="282874"/>
      </dsp:txXfrm>
    </dsp:sp>
    <dsp:sp modelId="{9EE117AB-9EF8-4CCD-91FA-A61265CD43B8}">
      <dsp:nvSpPr>
        <dsp:cNvPr id="0" name=""/>
        <dsp:cNvSpPr/>
      </dsp:nvSpPr>
      <dsp:spPr>
        <a:xfrm>
          <a:off x="3633875" y="46515"/>
          <a:ext cx="2404241" cy="28285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B63F0D4-FE1F-451B-95F7-CB384969F3EC}">
      <dsp:nvSpPr>
        <dsp:cNvPr id="0" name=""/>
        <dsp:cNvSpPr/>
      </dsp:nvSpPr>
      <dsp:spPr>
        <a:xfrm>
          <a:off x="3754087" y="159656"/>
          <a:ext cx="2163816" cy="183853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625E352-2F32-4252-B6D2-EB923B5FD600}">
      <dsp:nvSpPr>
        <dsp:cNvPr id="0" name=""/>
        <dsp:cNvSpPr/>
      </dsp:nvSpPr>
      <dsp:spPr>
        <a:xfrm>
          <a:off x="3754087" y="2281068"/>
          <a:ext cx="2163816" cy="480825"/>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tabLst>
              <a:tab pos="225425" algn="l"/>
            </a:tabLst>
          </a:pPr>
          <a:r>
            <a:rPr lang="en-US" sz="1300" b="1" kern="1200" dirty="0">
              <a:latin typeface="Verdana" panose="020B0604030504040204" pitchFamily="34" charset="0"/>
              <a:ea typeface="Verdana" panose="020B0604030504040204" pitchFamily="34" charset="0"/>
              <a:cs typeface="Verdana" panose="020B0604030504040204" pitchFamily="34" charset="0"/>
            </a:rPr>
            <a:t>2.	Creating Your 	Candidate Profile</a:t>
          </a:r>
          <a:endParaRPr lang="en-US" sz="1300" kern="1200" dirty="0">
            <a:latin typeface="Verdana" panose="020B0604030504040204" pitchFamily="34" charset="0"/>
            <a:ea typeface="Verdana" panose="020B0604030504040204" pitchFamily="34" charset="0"/>
            <a:cs typeface="Verdana" panose="020B0604030504040204" pitchFamily="34" charset="0"/>
          </a:endParaRPr>
        </a:p>
      </dsp:txBody>
      <dsp:txXfrm>
        <a:off x="3754087" y="2281068"/>
        <a:ext cx="2163816" cy="480825"/>
      </dsp:txXfrm>
    </dsp:sp>
    <dsp:sp modelId="{8C16B2AC-37F8-46D3-AF56-B0C3AF8D2EDC}">
      <dsp:nvSpPr>
        <dsp:cNvPr id="0" name=""/>
        <dsp:cNvSpPr/>
      </dsp:nvSpPr>
      <dsp:spPr>
        <a:xfrm>
          <a:off x="3754087" y="1998193"/>
          <a:ext cx="2163816" cy="282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 </a:t>
          </a:r>
        </a:p>
      </dsp:txBody>
      <dsp:txXfrm>
        <a:off x="3754087" y="1998193"/>
        <a:ext cx="2163816" cy="282874"/>
      </dsp:txXfrm>
    </dsp:sp>
    <dsp:sp modelId="{F3B3FA56-03BA-4955-8353-66BCB0DE742E}">
      <dsp:nvSpPr>
        <dsp:cNvPr id="0" name=""/>
        <dsp:cNvSpPr/>
      </dsp:nvSpPr>
      <dsp:spPr>
        <a:xfrm>
          <a:off x="901947" y="3115458"/>
          <a:ext cx="2404241" cy="28285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F8029A1-2DE5-4034-B5CD-0F20F19F5340}">
      <dsp:nvSpPr>
        <dsp:cNvPr id="0" name=""/>
        <dsp:cNvSpPr/>
      </dsp:nvSpPr>
      <dsp:spPr>
        <a:xfrm>
          <a:off x="1022159" y="3228599"/>
          <a:ext cx="2163816" cy="183853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0AF88E-659C-42B8-BD47-40F79F1259BE}">
      <dsp:nvSpPr>
        <dsp:cNvPr id="0" name=""/>
        <dsp:cNvSpPr/>
      </dsp:nvSpPr>
      <dsp:spPr>
        <a:xfrm>
          <a:off x="1022159" y="5350011"/>
          <a:ext cx="2163816" cy="480825"/>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tabLst>
              <a:tab pos="225425" algn="l"/>
            </a:tabLst>
          </a:pPr>
          <a:r>
            <a:rPr lang="en-US" sz="1300" b="1" kern="1200" dirty="0">
              <a:latin typeface="Verdana" panose="020B0604030504040204" pitchFamily="34" charset="0"/>
              <a:ea typeface="Verdana" panose="020B0604030504040204" pitchFamily="34" charset="0"/>
              <a:cs typeface="Verdana" panose="020B0604030504040204" pitchFamily="34" charset="0"/>
            </a:rPr>
            <a:t>3.	Applying to a Job 	Vacancy</a:t>
          </a:r>
          <a:endParaRPr lang="en-US" sz="1300" kern="1200" dirty="0">
            <a:latin typeface="Verdana" panose="020B0604030504040204" pitchFamily="34" charset="0"/>
            <a:ea typeface="Verdana" panose="020B0604030504040204" pitchFamily="34" charset="0"/>
            <a:cs typeface="Verdana" panose="020B0604030504040204" pitchFamily="34" charset="0"/>
          </a:endParaRPr>
        </a:p>
      </dsp:txBody>
      <dsp:txXfrm>
        <a:off x="1022159" y="5350011"/>
        <a:ext cx="2163816" cy="480825"/>
      </dsp:txXfrm>
    </dsp:sp>
    <dsp:sp modelId="{E608135E-9303-43C4-9E44-EA0240ED9414}">
      <dsp:nvSpPr>
        <dsp:cNvPr id="0" name=""/>
        <dsp:cNvSpPr/>
      </dsp:nvSpPr>
      <dsp:spPr>
        <a:xfrm>
          <a:off x="1022159" y="5067136"/>
          <a:ext cx="2163816" cy="282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Verdana" panose="020B0604030504040204" pitchFamily="34" charset="0"/>
              <a:ea typeface="Verdana" panose="020B0604030504040204" pitchFamily="34" charset="0"/>
              <a:cs typeface="Verdana" panose="020B0604030504040204" pitchFamily="34" charset="0"/>
            </a:rPr>
            <a:t> </a:t>
          </a:r>
        </a:p>
      </dsp:txBody>
      <dsp:txXfrm>
        <a:off x="1022159" y="5067136"/>
        <a:ext cx="2163816" cy="282874"/>
      </dsp:txXfrm>
    </dsp:sp>
    <dsp:sp modelId="{E3C462D3-BCF1-43DA-94DF-38CC5EBB4EC7}">
      <dsp:nvSpPr>
        <dsp:cNvPr id="0" name=""/>
        <dsp:cNvSpPr/>
      </dsp:nvSpPr>
      <dsp:spPr>
        <a:xfrm>
          <a:off x="3633875" y="3115458"/>
          <a:ext cx="2404241" cy="28285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6F4237D-C190-45CC-8D3F-12F0C1124893}">
      <dsp:nvSpPr>
        <dsp:cNvPr id="0" name=""/>
        <dsp:cNvSpPr/>
      </dsp:nvSpPr>
      <dsp:spPr>
        <a:xfrm>
          <a:off x="3754087" y="3228599"/>
          <a:ext cx="2163816" cy="1838537"/>
        </a:xfrm>
        <a:prstGeom prst="rect">
          <a:avLst/>
        </a:prstGeom>
        <a:blipFill rotWithShape="1">
          <a:blip xmlns:r="http://schemas.openxmlformats.org/officeDocument/2006/relationships" r:embed="rId2"/>
          <a:stretch>
            <a:fillRect/>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974DA48-94D2-4409-8540-7A9D06A6DCE2}">
      <dsp:nvSpPr>
        <dsp:cNvPr id="0" name=""/>
        <dsp:cNvSpPr/>
      </dsp:nvSpPr>
      <dsp:spPr>
        <a:xfrm>
          <a:off x="3754087" y="5278669"/>
          <a:ext cx="2163816" cy="575947"/>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4.	</a:t>
          </a:r>
          <a:r>
            <a:rPr lang="en-US" sz="1300" b="1" kern="1200" dirty="0">
              <a:latin typeface="Verdana" panose="020B0604030504040204" pitchFamily="34" charset="0"/>
              <a:ea typeface="Verdana" panose="020B0604030504040204" pitchFamily="34" charset="0"/>
              <a:cs typeface="Verdana" panose="020B0604030504040204" pitchFamily="34" charset="0"/>
            </a:rPr>
            <a:t>Managing Your Job 	Vacancy 	Submissions</a:t>
          </a:r>
          <a:endParaRPr lang="en-US" sz="1300" kern="1200" dirty="0">
            <a:latin typeface="Verdana" panose="020B0604030504040204" pitchFamily="34" charset="0"/>
            <a:ea typeface="Verdana" panose="020B0604030504040204" pitchFamily="34" charset="0"/>
            <a:cs typeface="Verdana" panose="020B0604030504040204" pitchFamily="34" charset="0"/>
          </a:endParaRPr>
        </a:p>
      </dsp:txBody>
      <dsp:txXfrm>
        <a:off x="3754087" y="5278669"/>
        <a:ext cx="2163816" cy="575947"/>
      </dsp:txXfrm>
    </dsp:sp>
    <dsp:sp modelId="{6CC7A596-D240-4544-840D-A0D2ACDF5854}">
      <dsp:nvSpPr>
        <dsp:cNvPr id="0" name=""/>
        <dsp:cNvSpPr/>
      </dsp:nvSpPr>
      <dsp:spPr>
        <a:xfrm>
          <a:off x="3754087" y="5043356"/>
          <a:ext cx="2163816" cy="282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latin typeface="Verdana" panose="020B0604030504040204" pitchFamily="34" charset="0"/>
            <a:ea typeface="Verdana" panose="020B0604030504040204" pitchFamily="34" charset="0"/>
            <a:cs typeface="Verdana" panose="020B0604030504040204" pitchFamily="34" charset="0"/>
          </a:endParaRPr>
        </a:p>
      </dsp:txBody>
      <dsp:txXfrm>
        <a:off x="3754087" y="5043356"/>
        <a:ext cx="2163816" cy="2828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45D49-EA21-419A-A07F-76E077A19B7D}">
      <dsp:nvSpPr>
        <dsp:cNvPr id="0" name=""/>
        <dsp:cNvSpPr/>
      </dsp:nvSpPr>
      <dsp:spPr>
        <a:xfrm>
          <a:off x="769553" y="39801"/>
          <a:ext cx="2372513" cy="27911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A2E185-AED2-4507-B90C-F064F82F780A}">
      <dsp:nvSpPr>
        <dsp:cNvPr id="0" name=""/>
        <dsp:cNvSpPr/>
      </dsp:nvSpPr>
      <dsp:spPr>
        <a:xfrm>
          <a:off x="888178" y="151448"/>
          <a:ext cx="2135262" cy="181427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685F1B-6281-42D0-A644-3EB479703EF4}">
      <dsp:nvSpPr>
        <dsp:cNvPr id="0" name=""/>
        <dsp:cNvSpPr/>
      </dsp:nvSpPr>
      <dsp:spPr>
        <a:xfrm>
          <a:off x="888178" y="2244865"/>
          <a:ext cx="2135262" cy="474480"/>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1.	Searching Jobs</a:t>
          </a:r>
        </a:p>
      </dsp:txBody>
      <dsp:txXfrm>
        <a:off x="888178" y="2244865"/>
        <a:ext cx="2135262" cy="474480"/>
      </dsp:txXfrm>
    </dsp:sp>
    <dsp:sp modelId="{43583793-F06E-4ED2-B9F6-8112C7AAF9D1}">
      <dsp:nvSpPr>
        <dsp:cNvPr id="0" name=""/>
        <dsp:cNvSpPr/>
      </dsp:nvSpPr>
      <dsp:spPr>
        <a:xfrm>
          <a:off x="888178" y="1965724"/>
          <a:ext cx="2135262" cy="279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 </a:t>
          </a:r>
        </a:p>
      </dsp:txBody>
      <dsp:txXfrm>
        <a:off x="888178" y="1965724"/>
        <a:ext cx="2135262" cy="279141"/>
      </dsp:txXfrm>
    </dsp:sp>
    <dsp:sp modelId="{9EE117AB-9EF8-4CCD-91FA-A61265CD43B8}">
      <dsp:nvSpPr>
        <dsp:cNvPr id="0" name=""/>
        <dsp:cNvSpPr/>
      </dsp:nvSpPr>
      <dsp:spPr>
        <a:xfrm>
          <a:off x="3454164" y="39801"/>
          <a:ext cx="2372513" cy="27911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B63F0D4-FE1F-451B-95F7-CB384969F3EC}">
      <dsp:nvSpPr>
        <dsp:cNvPr id="0" name=""/>
        <dsp:cNvSpPr/>
      </dsp:nvSpPr>
      <dsp:spPr>
        <a:xfrm>
          <a:off x="3572789" y="151448"/>
          <a:ext cx="2135262" cy="181427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625E352-2F32-4252-B6D2-EB923B5FD600}">
      <dsp:nvSpPr>
        <dsp:cNvPr id="0" name=""/>
        <dsp:cNvSpPr/>
      </dsp:nvSpPr>
      <dsp:spPr>
        <a:xfrm>
          <a:off x="3572789" y="2244865"/>
          <a:ext cx="2135262" cy="474480"/>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2.	Creating Your 	Candidate Profile</a:t>
          </a: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3572789" y="2244865"/>
        <a:ext cx="2135262" cy="474480"/>
      </dsp:txXfrm>
    </dsp:sp>
    <dsp:sp modelId="{8C16B2AC-37F8-46D3-AF56-B0C3AF8D2EDC}">
      <dsp:nvSpPr>
        <dsp:cNvPr id="0" name=""/>
        <dsp:cNvSpPr/>
      </dsp:nvSpPr>
      <dsp:spPr>
        <a:xfrm>
          <a:off x="3572789" y="1965724"/>
          <a:ext cx="2135262" cy="279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 </a:t>
          </a:r>
        </a:p>
      </dsp:txBody>
      <dsp:txXfrm>
        <a:off x="3572789" y="1965724"/>
        <a:ext cx="2135262" cy="279141"/>
      </dsp:txXfrm>
    </dsp:sp>
    <dsp:sp modelId="{F3B3FA56-03BA-4955-8353-66BCB0DE742E}">
      <dsp:nvSpPr>
        <dsp:cNvPr id="0" name=""/>
        <dsp:cNvSpPr/>
      </dsp:nvSpPr>
      <dsp:spPr>
        <a:xfrm>
          <a:off x="769553" y="3068245"/>
          <a:ext cx="2372513" cy="27911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F8029A1-2DE5-4034-B5CD-0F20F19F5340}">
      <dsp:nvSpPr>
        <dsp:cNvPr id="0" name=""/>
        <dsp:cNvSpPr/>
      </dsp:nvSpPr>
      <dsp:spPr>
        <a:xfrm>
          <a:off x="888178" y="3179892"/>
          <a:ext cx="2135262" cy="181427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0AF88E-659C-42B8-BD47-40F79F1259BE}">
      <dsp:nvSpPr>
        <dsp:cNvPr id="0" name=""/>
        <dsp:cNvSpPr/>
      </dsp:nvSpPr>
      <dsp:spPr>
        <a:xfrm>
          <a:off x="888178" y="5273309"/>
          <a:ext cx="2135262" cy="474480"/>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3.	Applying to a Job 	Vacancy</a:t>
          </a: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888178" y="5273309"/>
        <a:ext cx="2135262" cy="474480"/>
      </dsp:txXfrm>
    </dsp:sp>
    <dsp:sp modelId="{E608135E-9303-43C4-9E44-EA0240ED9414}">
      <dsp:nvSpPr>
        <dsp:cNvPr id="0" name=""/>
        <dsp:cNvSpPr/>
      </dsp:nvSpPr>
      <dsp:spPr>
        <a:xfrm>
          <a:off x="888178" y="4994168"/>
          <a:ext cx="2135262" cy="279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Verdana" panose="020B0604030504040204" pitchFamily="34" charset="0"/>
              <a:ea typeface="Verdana" panose="020B0604030504040204" pitchFamily="34" charset="0"/>
              <a:cs typeface="Verdana" panose="020B0604030504040204" pitchFamily="34" charset="0"/>
            </a:rPr>
            <a:t> </a:t>
          </a:r>
        </a:p>
      </dsp:txBody>
      <dsp:txXfrm>
        <a:off x="888178" y="4994168"/>
        <a:ext cx="2135262" cy="279141"/>
      </dsp:txXfrm>
    </dsp:sp>
    <dsp:sp modelId="{E3C462D3-BCF1-43DA-94DF-38CC5EBB4EC7}">
      <dsp:nvSpPr>
        <dsp:cNvPr id="0" name=""/>
        <dsp:cNvSpPr/>
      </dsp:nvSpPr>
      <dsp:spPr>
        <a:xfrm>
          <a:off x="3454164" y="3068245"/>
          <a:ext cx="2372513" cy="27911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6F4237D-C190-45CC-8D3F-12F0C1124893}">
      <dsp:nvSpPr>
        <dsp:cNvPr id="0" name=""/>
        <dsp:cNvSpPr/>
      </dsp:nvSpPr>
      <dsp:spPr>
        <a:xfrm>
          <a:off x="3572789" y="3179892"/>
          <a:ext cx="2135262" cy="181427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a:solidFill>
            <a:schemeClr val="bg1">
              <a:lumMod val="85000"/>
            </a:schemeClr>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974DA48-94D2-4409-8540-7A9D06A6DCE2}">
      <dsp:nvSpPr>
        <dsp:cNvPr id="0" name=""/>
        <dsp:cNvSpPr/>
      </dsp:nvSpPr>
      <dsp:spPr>
        <a:xfrm>
          <a:off x="3572789" y="5202909"/>
          <a:ext cx="2135262" cy="568346"/>
        </a:xfrm>
        <a:prstGeom prst="rect">
          <a:avLst/>
        </a:prstGeom>
        <a:gradFill rotWithShape="0">
          <a:gsLst>
            <a:gs pos="0">
              <a:srgbClr val="164278"/>
            </a:gs>
            <a:gs pos="80000">
              <a:srgbClr val="194C89"/>
            </a:gs>
            <a:gs pos="100000">
              <a:srgbClr val="1D589F"/>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tabLst>
              <a:tab pos="225425" algn="l"/>
            </a:tabLst>
          </a:pPr>
          <a:r>
            <a:rPr lang="en-US" sz="1200" b="1" kern="1200" dirty="0">
              <a:latin typeface="Verdana" panose="020B0604030504040204" pitchFamily="34" charset="0"/>
              <a:ea typeface="Verdana" panose="020B0604030504040204" pitchFamily="34" charset="0"/>
              <a:cs typeface="Verdana" panose="020B0604030504040204" pitchFamily="34" charset="0"/>
            </a:rPr>
            <a:t>4.	</a:t>
          </a:r>
          <a:r>
            <a:rPr lang="en-US" sz="1300" b="1" kern="1200" dirty="0">
              <a:latin typeface="Verdana" panose="020B0604030504040204" pitchFamily="34" charset="0"/>
              <a:ea typeface="Verdana" panose="020B0604030504040204" pitchFamily="34" charset="0"/>
              <a:cs typeface="Verdana" panose="020B0604030504040204" pitchFamily="34" charset="0"/>
            </a:rPr>
            <a:t>Managing Your Job 	Vacancy 	Submissions</a:t>
          </a:r>
          <a:endParaRPr lang="en-US" sz="1300" kern="1200" dirty="0">
            <a:latin typeface="Verdana" panose="020B0604030504040204" pitchFamily="34" charset="0"/>
            <a:ea typeface="Verdana" panose="020B0604030504040204" pitchFamily="34" charset="0"/>
            <a:cs typeface="Verdana" panose="020B0604030504040204" pitchFamily="34" charset="0"/>
          </a:endParaRPr>
        </a:p>
      </dsp:txBody>
      <dsp:txXfrm>
        <a:off x="3572789" y="5202909"/>
        <a:ext cx="2135262" cy="568346"/>
      </dsp:txXfrm>
    </dsp:sp>
    <dsp:sp modelId="{6CC7A596-D240-4544-840D-A0D2ACDF5854}">
      <dsp:nvSpPr>
        <dsp:cNvPr id="0" name=""/>
        <dsp:cNvSpPr/>
      </dsp:nvSpPr>
      <dsp:spPr>
        <a:xfrm>
          <a:off x="3572789" y="4970701"/>
          <a:ext cx="2135262" cy="279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latin typeface="Verdana" panose="020B0604030504040204" pitchFamily="34" charset="0"/>
            <a:ea typeface="Verdana" panose="020B0604030504040204" pitchFamily="34" charset="0"/>
            <a:cs typeface="Verdana" panose="020B0604030504040204" pitchFamily="34" charset="0"/>
          </a:endParaRPr>
        </a:p>
      </dsp:txBody>
      <dsp:txXfrm>
        <a:off x="3572789" y="4970701"/>
        <a:ext cx="2135262" cy="279141"/>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B59626-AAA0-44EA-8B6F-7AE8329EECFE}"/>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CE3BE4-9BB8-468B-9F4A-AFD6239119A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endParaRPr lang="en-US" dirty="0"/>
          </a:p>
        </p:txBody>
      </p:sp>
      <p:sp>
        <p:nvSpPr>
          <p:cNvPr id="4" name="Footer Placeholder 3">
            <a:extLst>
              <a:ext uri="{FF2B5EF4-FFF2-40B4-BE49-F238E27FC236}">
                <a16:creationId xmlns:a16="http://schemas.microsoft.com/office/drawing/2014/main" id="{788EB42B-E2B6-400B-8317-AE4D171A127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C3058AD-8918-4D7A-94FA-5F856313F0EA}"/>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729CA56-0DEA-4A08-9522-379AF7E2C230}" type="slidenum">
              <a:rPr lang="en-US" smtClean="0"/>
              <a:t>‹#›</a:t>
            </a:fld>
            <a:endParaRPr lang="en-US" dirty="0"/>
          </a:p>
        </p:txBody>
      </p:sp>
    </p:spTree>
    <p:extLst>
      <p:ext uri="{BB962C8B-B14F-4D97-AF65-F5344CB8AC3E}">
        <p14:creationId xmlns:p14="http://schemas.microsoft.com/office/powerpoint/2010/main" val="405138240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6" tIns="46588" rIns="93176" bIns="46588" rtlCol="0"/>
          <a:lstStyle>
            <a:lvl1pPr algn="l">
              <a:defRPr sz="1200"/>
            </a:lvl1pPr>
          </a:lstStyle>
          <a:p>
            <a:endParaRPr lang="en-US" dirty="0"/>
          </a:p>
        </p:txBody>
      </p:sp>
      <p:sp>
        <p:nvSpPr>
          <p:cNvPr id="3" name="Date Placeholder 2"/>
          <p:cNvSpPr>
            <a:spLocks noGrp="1"/>
          </p:cNvSpPr>
          <p:nvPr>
            <p:ph type="dt" idx="1"/>
          </p:nvPr>
        </p:nvSpPr>
        <p:spPr>
          <a:xfrm>
            <a:off x="3970937" y="1"/>
            <a:ext cx="3037840" cy="466434"/>
          </a:xfrm>
          <a:prstGeom prst="rect">
            <a:avLst/>
          </a:prstGeom>
        </p:spPr>
        <p:txBody>
          <a:bodyPr vert="horz" lIns="93176" tIns="46588" rIns="93176" bIns="46588"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414463" y="1163638"/>
            <a:ext cx="4181475" cy="3135312"/>
          </a:xfrm>
          <a:prstGeom prst="rect">
            <a:avLst/>
          </a:prstGeom>
          <a:noFill/>
          <a:ln w="12700">
            <a:solidFill>
              <a:prstClr val="black"/>
            </a:solidFill>
          </a:ln>
        </p:spPr>
        <p:txBody>
          <a:bodyPr vert="horz" lIns="93176" tIns="46588" rIns="93176" bIns="46588"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6" tIns="46588" rIns="93176" bIns="465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6" tIns="46588" rIns="93176"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7" y="8829967"/>
            <a:ext cx="3037840" cy="466433"/>
          </a:xfrm>
          <a:prstGeom prst="rect">
            <a:avLst/>
          </a:prstGeom>
        </p:spPr>
        <p:txBody>
          <a:bodyPr vert="horz" lIns="93176" tIns="46588" rIns="93176" bIns="46588" rtlCol="0" anchor="b"/>
          <a:lstStyle>
            <a:lvl1pPr algn="r">
              <a:defRPr sz="1200"/>
            </a:lvl1pPr>
          </a:lstStyle>
          <a:p>
            <a:fld id="{7929B346-F8C2-5D49-8ADA-BE7CEBD1FA04}" type="slidenum">
              <a:rPr lang="en-US" smtClean="0"/>
              <a:t>‹#›</a:t>
            </a:fld>
            <a:endParaRPr lang="en-US" dirty="0"/>
          </a:p>
        </p:txBody>
      </p:sp>
    </p:spTree>
    <p:extLst>
      <p:ext uri="{BB962C8B-B14F-4D97-AF65-F5344CB8AC3E}">
        <p14:creationId xmlns:p14="http://schemas.microsoft.com/office/powerpoint/2010/main" val="239685943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Your inside look at the State of Florida’s People First job site.</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1</a:t>
            </a:fld>
            <a:endParaRPr lang="en-US" dirty="0"/>
          </a:p>
        </p:txBody>
      </p:sp>
    </p:spTree>
    <p:extLst>
      <p:ext uri="{BB962C8B-B14F-4D97-AF65-F5344CB8AC3E}">
        <p14:creationId xmlns:p14="http://schemas.microsoft.com/office/powerpoint/2010/main" val="921398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By scrolling down on the Home page, the Career Opportunities section displays the same job types you will find in the Careers dropdown menu above. Select the picture tile to view open job advertisements for the career type selected.</a:t>
            </a: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7929B346-F8C2-5D49-8ADA-BE7CEBD1FA04}" type="slidenum">
              <a:rPr lang="en-US" smtClean="0"/>
              <a:t>10</a:t>
            </a:fld>
            <a:endParaRPr lang="en-US" dirty="0"/>
          </a:p>
        </p:txBody>
      </p:sp>
      <p:sp>
        <p:nvSpPr>
          <p:cNvPr id="5" name="Date Placeholder 4">
            <a:extLst>
              <a:ext uri="{FF2B5EF4-FFF2-40B4-BE49-F238E27FC236}">
                <a16:creationId xmlns:a16="http://schemas.microsoft.com/office/drawing/2014/main" id="{56083888-BC8C-43B3-9ABA-D76330E9228F}"/>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811068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To view all jobs, select the Not Finding a Job option and select View All Jobs. This will display all advertised positions within the State of Florida.</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11</a:t>
            </a:fld>
            <a:endParaRPr lang="en-US" dirty="0"/>
          </a:p>
        </p:txBody>
      </p:sp>
    </p:spTree>
    <p:extLst>
      <p:ext uri="{BB962C8B-B14F-4D97-AF65-F5344CB8AC3E}">
        <p14:creationId xmlns:p14="http://schemas.microsoft.com/office/powerpoint/2010/main" val="705759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To narrow down your results, you may also search by keyword (e.g., analyst</a:t>
            </a:r>
            <a:r>
              <a:rPr lang="en-US" sz="1200" kern="120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or</a:t>
            </a: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director). A keyword search will retrieve all job advertisements that include the keyword in the title or description of the job vacancy. </a:t>
            </a:r>
          </a:p>
          <a:p>
            <a:endPar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In addition, searching by location (city or postal code) retrieves job vacancies specific to that location. </a:t>
            </a:r>
          </a:p>
          <a:p>
            <a:endPar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200" b="1"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Important note: </a:t>
            </a: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 all job vacancies are advertised by location. If you are not finding the job you are looking for, try searching by View All Jobs, Agency, Careers or keyword.</a:t>
            </a:r>
            <a:endParaRPr lang="en-US" dirty="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12</a:t>
            </a:fld>
            <a:endParaRPr lang="en-US" dirty="0"/>
          </a:p>
        </p:txBody>
      </p:sp>
    </p:spTree>
    <p:extLst>
      <p:ext uri="{BB962C8B-B14F-4D97-AF65-F5344CB8AC3E}">
        <p14:creationId xmlns:p14="http://schemas.microsoft.com/office/powerpoint/2010/main" val="947915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 additional search filters by selecting Show More Options under the Search by Keyword field. Additional search options include Announcement Type ( Open Competitive / Internal) and City search.  </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13</a:t>
            </a:fld>
            <a:endParaRPr lang="en-US" dirty="0"/>
          </a:p>
        </p:txBody>
      </p:sp>
    </p:spTree>
    <p:extLst>
      <p:ext uri="{BB962C8B-B14F-4D97-AF65-F5344CB8AC3E}">
        <p14:creationId xmlns:p14="http://schemas.microsoft.com/office/powerpoint/2010/main" val="3050922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From the bottom of the home page, you also have the option to search for jobs by geographical region. To see the job vacancies in a specific region, select the numbered circle for that region or use the search bar for a keyword search. </a:t>
            </a:r>
            <a:endParaRPr lang="en-US" dirty="0"/>
          </a:p>
        </p:txBody>
      </p:sp>
      <p:sp>
        <p:nvSpPr>
          <p:cNvPr id="4" name="Slide Number Placeholder 3"/>
          <p:cNvSpPr>
            <a:spLocks noGrp="1"/>
          </p:cNvSpPr>
          <p:nvPr>
            <p:ph type="sldNum" sz="quarter" idx="10"/>
          </p:nvPr>
        </p:nvSpPr>
        <p:spPr/>
        <p:txBody>
          <a:bodyPr/>
          <a:lstStyle/>
          <a:p>
            <a:fld id="{7929B346-F8C2-5D49-8ADA-BE7CEBD1FA04}" type="slidenum">
              <a:rPr lang="en-US" smtClean="0"/>
              <a:t>14</a:t>
            </a:fld>
            <a:endParaRPr lang="en-US" dirty="0"/>
          </a:p>
        </p:txBody>
      </p:sp>
      <p:sp>
        <p:nvSpPr>
          <p:cNvPr id="5" name="Date Placeholder 4">
            <a:extLst>
              <a:ext uri="{FF2B5EF4-FFF2-40B4-BE49-F238E27FC236}">
                <a16:creationId xmlns:a16="http://schemas.microsoft.com/office/drawing/2014/main" id="{2FDC1E4F-EFF3-481A-B79F-579808D9E2C5}"/>
              </a:ext>
            </a:extLst>
          </p:cNvPr>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222621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Using any of the above search options will display the open job advertisements based on your search. Select the job title to view the job description or to apply for the position.</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15</a:t>
            </a:fld>
            <a:endParaRPr lang="en-US" dirty="0"/>
          </a:p>
        </p:txBody>
      </p:sp>
    </p:spTree>
    <p:extLst>
      <p:ext uri="{BB962C8B-B14F-4D97-AF65-F5344CB8AC3E}">
        <p14:creationId xmlns:p14="http://schemas.microsoft.com/office/powerpoint/2010/main" val="2080918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Here you can view the details of the job and can even start the job application process. To apply to the job, select the Apply Now button. </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16</a:t>
            </a:fld>
            <a:endParaRPr lang="en-US" dirty="0"/>
          </a:p>
        </p:txBody>
      </p:sp>
    </p:spTree>
    <p:extLst>
      <p:ext uri="{BB962C8B-B14F-4D97-AF65-F5344CB8AC3E}">
        <p14:creationId xmlns:p14="http://schemas.microsoft.com/office/powerpoint/2010/main" val="1849742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You have completed section 1, Searching Jobs. Let's move to section 2, Creating Your Candidate Profile.</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17</a:t>
            </a:fld>
            <a:endParaRPr lang="en-US" dirty="0"/>
          </a:p>
        </p:txBody>
      </p:sp>
    </p:spTree>
    <p:extLst>
      <p:ext uri="{BB962C8B-B14F-4D97-AF65-F5344CB8AC3E}">
        <p14:creationId xmlns:p14="http://schemas.microsoft.com/office/powerpoint/2010/main" val="85218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We will now walk through the process of creating your candidate profile. </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18</a:t>
            </a:fld>
            <a:endParaRPr lang="en-US" dirty="0"/>
          </a:p>
        </p:txBody>
      </p:sp>
    </p:spTree>
    <p:extLst>
      <p:ext uri="{BB962C8B-B14F-4D97-AF65-F5344CB8AC3E}">
        <p14:creationId xmlns:p14="http://schemas.microsoft.com/office/powerpoint/2010/main" val="1048632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If you are not a registered candidate, select the Join Our Talent Community button to create an initial candidate profile and your job agents (keyword alerts).</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19</a:t>
            </a:fld>
            <a:endParaRPr lang="en-US" dirty="0"/>
          </a:p>
        </p:txBody>
      </p:sp>
    </p:spTree>
    <p:extLst>
      <p:ext uri="{BB962C8B-B14F-4D97-AF65-F5344CB8AC3E}">
        <p14:creationId xmlns:p14="http://schemas.microsoft.com/office/powerpoint/2010/main" val="2764047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Welcome to the State of Florida’s People First job site presentation. We are excited to share information with you about the process of searching for and applying to State of Florida job vacancies.</a:t>
            </a:r>
          </a:p>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This process will assist you in searching for a job vacancy, creating your candidate profile, evaluating available job vacancies and reviewing the jobs for which you have applied.</a:t>
            </a:r>
          </a:p>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Thank you for taking the time to review this presentation and explore the system.</a:t>
            </a:r>
          </a:p>
          <a:p>
            <a:endParaRPr lang="en-US" dirty="0"/>
          </a:p>
        </p:txBody>
      </p:sp>
      <p:sp>
        <p:nvSpPr>
          <p:cNvPr id="4" name="Slide Number Placeholder 3"/>
          <p:cNvSpPr>
            <a:spLocks noGrp="1"/>
          </p:cNvSpPr>
          <p:nvPr>
            <p:ph type="sldNum" sz="quarter" idx="5"/>
          </p:nvPr>
        </p:nvSpPr>
        <p:spPr/>
        <p:txBody>
          <a:bodyPr/>
          <a:lstStyle/>
          <a:p>
            <a:fld id="{7929B346-F8C2-5D49-8ADA-BE7CEBD1FA04}" type="slidenum">
              <a:rPr lang="en-US" smtClean="0"/>
              <a:t>2</a:t>
            </a:fld>
            <a:endParaRPr lang="en-US" dirty="0"/>
          </a:p>
        </p:txBody>
      </p:sp>
      <p:sp>
        <p:nvSpPr>
          <p:cNvPr id="5" name="Date Placeholder 4">
            <a:extLst>
              <a:ext uri="{FF2B5EF4-FFF2-40B4-BE49-F238E27FC236}">
                <a16:creationId xmlns:a16="http://schemas.microsoft.com/office/drawing/2014/main" id="{7E1DADF4-7204-48C7-A044-46FFB1DACFD5}"/>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302253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Complete all required fields when creating your candidate profile, including setting up agent searches (keyword alerts). </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20</a:t>
            </a:fld>
            <a:endParaRPr lang="en-US" dirty="0"/>
          </a:p>
        </p:txBody>
      </p:sp>
    </p:spTree>
    <p:extLst>
      <p:ext uri="{BB962C8B-B14F-4D97-AF65-F5344CB8AC3E}">
        <p14:creationId xmlns:p14="http://schemas.microsoft.com/office/powerpoint/2010/main" val="2947324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Select View Profile from the home page, if not already logged in, to access the Job Management screen. Here you can create alerts to notify you when a position is posted that includes the selected criteria like job type, location and postal code keywords. You can indicate how frequently you would like to be notified for each alert you create. </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21</a:t>
            </a:fld>
            <a:endParaRPr lang="en-US" dirty="0"/>
          </a:p>
        </p:txBody>
      </p:sp>
    </p:spTree>
    <p:extLst>
      <p:ext uri="{BB962C8B-B14F-4D97-AF65-F5344CB8AC3E}">
        <p14:creationId xmlns:p14="http://schemas.microsoft.com/office/powerpoint/2010/main" val="609432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will review the Candidate Profile section which displays supporting documentation, jobs applied, and saved applications. </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22</a:t>
            </a:fld>
            <a:endParaRPr lang="en-US" dirty="0"/>
          </a:p>
        </p:txBody>
      </p:sp>
    </p:spTree>
    <p:extLst>
      <p:ext uri="{BB962C8B-B14F-4D97-AF65-F5344CB8AC3E}">
        <p14:creationId xmlns:p14="http://schemas.microsoft.com/office/powerpoint/2010/main" val="3887224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Attach resumes, a cover letter, or additional documents to submit with the application here. </a:t>
            </a: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Select the Upload icon to choose a file and attach  your resume; select Upload. If your resume is a Word document or similar format, portions of your resume will populate into the various Candidate Profile fields. Additionally, the system will save the resume within your profile for use when applying to future job vacancies.</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23</a:t>
            </a:fld>
            <a:endParaRPr lang="en-US" dirty="0"/>
          </a:p>
        </p:txBody>
      </p:sp>
    </p:spTree>
    <p:extLst>
      <p:ext uri="{BB962C8B-B14F-4D97-AF65-F5344CB8AC3E}">
        <p14:creationId xmlns:p14="http://schemas.microsoft.com/office/powerpoint/2010/main" val="871996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or enter your personal information in the required fields marked with a red asterisk (*). </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24</a:t>
            </a:fld>
            <a:endParaRPr lang="en-US" dirty="0"/>
          </a:p>
        </p:txBody>
      </p:sp>
    </p:spTree>
    <p:extLst>
      <p:ext uri="{BB962C8B-B14F-4D97-AF65-F5344CB8AC3E}">
        <p14:creationId xmlns:p14="http://schemas.microsoft.com/office/powerpoint/2010/main" val="601893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 past employment in the Periods of Employment section of the candidate profile.  Data may have populated from uploading a resume. Review and update if necessary. To add additional employment, select the +Add Another icon.</a:t>
            </a:r>
          </a:p>
          <a:p>
            <a:endParaRPr lang="en-US" dirty="0"/>
          </a:p>
          <a:p>
            <a:r>
              <a:rPr lang="en-US" sz="1200" kern="1200" dirty="0">
                <a:solidFill>
                  <a:schemeClr val="tx1"/>
                </a:solidFill>
                <a:effectLst/>
                <a:latin typeface="+mn-lt"/>
                <a:ea typeface="+mn-ea"/>
                <a:cs typeface="+mn-cs"/>
              </a:rPr>
              <a:t>Tip: Fields will only display 25 characters at a time. To get the full view of data in a field like Duties and Responsibilities, select Print Preview to view the full text. This is how the hiring office will see it. You can also copy and paste the information from the field into another document and edit if necessary.</a:t>
            </a:r>
          </a:p>
          <a:p>
            <a:endParaRPr lang="en-US" sz="1200" kern="1200" dirty="0">
              <a:solidFill>
                <a:schemeClr val="tx1"/>
              </a:solidFill>
              <a:effectLst/>
              <a:latin typeface="+mn-lt"/>
              <a:ea typeface="+mn-ea"/>
              <a:cs typeface="+mn-cs"/>
            </a:endParaRPr>
          </a:p>
          <a:p>
            <a:r>
              <a:rPr lang="en-US" dirty="0"/>
              <a:t>Continue through the profile and update as needed. When complete, select the Save button at the top right of the page.</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25</a:t>
            </a:fld>
            <a:endParaRPr lang="en-US" dirty="0"/>
          </a:p>
        </p:txBody>
      </p:sp>
    </p:spTree>
    <p:extLst>
      <p:ext uri="{BB962C8B-B14F-4D97-AF65-F5344CB8AC3E}">
        <p14:creationId xmlns:p14="http://schemas.microsoft.com/office/powerpoint/2010/main" val="1194330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You have completed section 2, Creating Your Candidate Profile. Let's move to section 3, Applying to a Job Vacancy.</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26</a:t>
            </a:fld>
            <a:endParaRPr lang="en-US" dirty="0"/>
          </a:p>
        </p:txBody>
      </p:sp>
    </p:spTree>
    <p:extLst>
      <p:ext uri="{BB962C8B-B14F-4D97-AF65-F5344CB8AC3E}">
        <p14:creationId xmlns:p14="http://schemas.microsoft.com/office/powerpoint/2010/main" val="3110523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Now let’s explore how to apply to a job vacancy.</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27</a:t>
            </a:fld>
            <a:endParaRPr lang="en-US" dirty="0"/>
          </a:p>
        </p:txBody>
      </p:sp>
    </p:spTree>
    <p:extLst>
      <p:ext uri="{BB962C8B-B14F-4D97-AF65-F5344CB8AC3E}">
        <p14:creationId xmlns:p14="http://schemas.microsoft.com/office/powerpoint/2010/main" val="1063448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Once you have found a job you want to apply to, select Apply Now.</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28</a:t>
            </a:fld>
            <a:endParaRPr lang="en-US" dirty="0"/>
          </a:p>
        </p:txBody>
      </p:sp>
    </p:spTree>
    <p:extLst>
      <p:ext uri="{BB962C8B-B14F-4D97-AF65-F5344CB8AC3E}">
        <p14:creationId xmlns:p14="http://schemas.microsoft.com/office/powerpoint/2010/main" val="2338232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If you are not logged in, enter the email address and password you used to create your job site account and select the Sign In button.</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29</a:t>
            </a:fld>
            <a:endParaRPr lang="en-US" dirty="0"/>
          </a:p>
        </p:txBody>
      </p:sp>
    </p:spTree>
    <p:extLst>
      <p:ext uri="{BB962C8B-B14F-4D97-AF65-F5344CB8AC3E}">
        <p14:creationId xmlns:p14="http://schemas.microsoft.com/office/powerpoint/2010/main" val="3666091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During this presentation, we will cover the following topics:</a:t>
            </a:r>
          </a:p>
          <a:p>
            <a:pPr marL="171450" lvl="0" indent="-171450">
              <a:buFont typeface="Arial" panose="020B0604020202020204" pitchFamily="34" charset="0"/>
              <a:buChar cha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Searching Jobs</a:t>
            </a:r>
          </a:p>
          <a:p>
            <a:pPr marL="171450" lvl="0" indent="-171450">
              <a:buFont typeface="Arial" panose="020B0604020202020204" pitchFamily="34" charset="0"/>
              <a:buChar cha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Creating Your Candidate Profile</a:t>
            </a:r>
          </a:p>
          <a:p>
            <a:pPr marL="171450" lvl="0" indent="-171450">
              <a:buFont typeface="Arial" panose="020B0604020202020204" pitchFamily="34" charset="0"/>
              <a:buChar cha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Applying to a Job Vacancy</a:t>
            </a:r>
          </a:p>
          <a:p>
            <a:pPr marL="171450" lvl="0" indent="-171450">
              <a:buFont typeface="Arial" panose="020B0604020202020204" pitchFamily="34" charset="0"/>
              <a:buChar cha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Managing Your Job Vacancy Submissions</a:t>
            </a:r>
          </a:p>
          <a:p>
            <a:pPr marL="0" lvl="0" indent="0">
              <a:buFont typeface="Arial" panose="020B0604020202020204" pitchFamily="34" charset="0"/>
              <a:buNone/>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3</a:t>
            </a:fld>
            <a:endParaRPr lang="en-US" dirty="0"/>
          </a:p>
        </p:txBody>
      </p:sp>
    </p:spTree>
    <p:extLst>
      <p:ext uri="{BB962C8B-B14F-4D97-AF65-F5344CB8AC3E}">
        <p14:creationId xmlns:p14="http://schemas.microsoft.com/office/powerpoint/2010/main" val="3441500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The application consists of sections from the candidate profile. </a:t>
            </a:r>
          </a:p>
          <a:p>
            <a:endPar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The Upload Resume window is presented to upload a resume for this job submission if not already attached. Please note that you are not required to attach a resume but doing so will make the application process easier.</a:t>
            </a:r>
          </a:p>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Select the Choose File button to locate and upload your resume; select Upload. If your resume is a Word document or similar format, portions of your resume will populate into the various Candidate Profile fields. </a:t>
            </a:r>
          </a:p>
          <a:p>
            <a:endParaRPr lang="en-US" sz="1200" kern="1200" dirty="0">
              <a:solidFill>
                <a:schemeClr val="tx1"/>
              </a:solidFill>
              <a:effectLst/>
              <a:latin typeface="Verdana" panose="020B0604030504040204" pitchFamily="34" charset="0"/>
              <a:ea typeface="Verdana" panose="020B0604030504040204" pitchFamily="34" charset="0"/>
            </a:endParaRPr>
          </a:p>
          <a:p>
            <a:r>
              <a:rPr lang="en-US" sz="1200" kern="1200" dirty="0">
                <a:solidFill>
                  <a:schemeClr val="tx1"/>
                </a:solidFill>
                <a:effectLst/>
                <a:latin typeface="Verdana" panose="020B0604030504040204" pitchFamily="34" charset="0"/>
                <a:ea typeface="Verdana" panose="020B0604030504040204" pitchFamily="34" charset="0"/>
              </a:rPr>
              <a:t>Continue through each section to review or edit the candidate information that will be attached to this job submission. Required fields are marked with a red asterisk (*) and an error message will display when the Next button is selected and a required field is missing data.</a:t>
            </a:r>
            <a:endParaRPr lang="en-US" dirty="0"/>
          </a:p>
        </p:txBody>
      </p:sp>
      <p:sp>
        <p:nvSpPr>
          <p:cNvPr id="4" name="Slide Number Placeholder 3"/>
          <p:cNvSpPr>
            <a:spLocks noGrp="1"/>
          </p:cNvSpPr>
          <p:nvPr>
            <p:ph type="sldNum" sz="quarter" idx="10"/>
          </p:nvPr>
        </p:nvSpPr>
        <p:spPr/>
        <p:txBody>
          <a:bodyPr/>
          <a:lstStyle/>
          <a:p>
            <a:fld id="{7929B346-F8C2-5D49-8ADA-BE7CEBD1FA04}" type="slidenum">
              <a:rPr lang="en-US" smtClean="0"/>
              <a:t>30</a:t>
            </a:fld>
            <a:endParaRPr lang="en-US" dirty="0"/>
          </a:p>
        </p:txBody>
      </p:sp>
      <p:sp>
        <p:nvSpPr>
          <p:cNvPr id="5" name="Date Placeholder 4">
            <a:extLst>
              <a:ext uri="{FF2B5EF4-FFF2-40B4-BE49-F238E27FC236}">
                <a16:creationId xmlns:a16="http://schemas.microsoft.com/office/drawing/2014/main" id="{E0CFB66E-9F17-423C-A0B7-2DF66DC2DE62}"/>
              </a:ext>
            </a:extLst>
          </p:cNvPr>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667683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Most job vacancies will include Qualifying Questions that must be completed before applying. Once submitted, the answers or the application cannot be altered. </a:t>
            </a:r>
          </a:p>
          <a:p>
            <a:endPar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7929B346-F8C2-5D49-8ADA-BE7CEBD1FA04}" type="slidenum">
              <a:rPr lang="en-US" smtClean="0"/>
              <a:t>31</a:t>
            </a:fld>
            <a:endParaRPr lang="en-US" dirty="0"/>
          </a:p>
        </p:txBody>
      </p:sp>
      <p:sp>
        <p:nvSpPr>
          <p:cNvPr id="5" name="Date Placeholder 4">
            <a:extLst>
              <a:ext uri="{FF2B5EF4-FFF2-40B4-BE49-F238E27FC236}">
                <a16:creationId xmlns:a16="http://schemas.microsoft.com/office/drawing/2014/main" id="{E0CFB66E-9F17-423C-A0B7-2DF66DC2DE62}"/>
              </a:ext>
            </a:extLst>
          </p:cNvPr>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371893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Once you have finalized your profile, complete your application by answering a series of qualifying questions related to the job vacancy. Please note that you may have to answer similar questions for each job vacancy you apply to. Once you have answered all questions, check the box to certify that all information included in your job submission is accurate and you have read and agree to all statements. Then select the Apply button. Please note that if you are unable to finish your application, you can select the Save button to complete your application later. Remember that you must complete your application prior to the job vacancy’s closing date.</a:t>
            </a:r>
          </a:p>
          <a:p>
            <a:endParaRPr lang="en-US" dirty="0"/>
          </a:p>
        </p:txBody>
      </p:sp>
      <p:sp>
        <p:nvSpPr>
          <p:cNvPr id="4" name="Slide Number Placeholder 3"/>
          <p:cNvSpPr>
            <a:spLocks noGrp="1"/>
          </p:cNvSpPr>
          <p:nvPr>
            <p:ph type="sldNum" sz="quarter" idx="10"/>
          </p:nvPr>
        </p:nvSpPr>
        <p:spPr/>
        <p:txBody>
          <a:bodyPr/>
          <a:lstStyle/>
          <a:p>
            <a:fld id="{7929B346-F8C2-5D49-8ADA-BE7CEBD1FA04}" type="slidenum">
              <a:rPr lang="en-US" smtClean="0"/>
              <a:t>32</a:t>
            </a:fld>
            <a:endParaRPr lang="en-US" dirty="0"/>
          </a:p>
        </p:txBody>
      </p:sp>
      <p:sp>
        <p:nvSpPr>
          <p:cNvPr id="5" name="Date Placeholder 4">
            <a:extLst>
              <a:ext uri="{FF2B5EF4-FFF2-40B4-BE49-F238E27FC236}">
                <a16:creationId xmlns:a16="http://schemas.microsoft.com/office/drawing/2014/main" id="{08883EE7-0A82-4999-A481-C56F42B05336}"/>
              </a:ext>
            </a:extLst>
          </p:cNvPr>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742940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Once you have successfully applied to a job vacancy, you will receive a confirmation message that your application has been sent and  you will receive an email to your candidate profile email address.</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33</a:t>
            </a:fld>
            <a:endParaRPr lang="en-US" dirty="0"/>
          </a:p>
        </p:txBody>
      </p:sp>
    </p:spTree>
    <p:extLst>
      <p:ext uri="{BB962C8B-B14F-4D97-AF65-F5344CB8AC3E}">
        <p14:creationId xmlns:p14="http://schemas.microsoft.com/office/powerpoint/2010/main" val="3634479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You have completed section 3, Applying to a Job Vacancy. Let’s move to section 4, Managing Your Job Vacancy Submissions.</a:t>
            </a:r>
          </a:p>
          <a:p>
            <a:endParaRPr lang="en-US" dirty="0"/>
          </a:p>
        </p:txBody>
      </p:sp>
      <p:sp>
        <p:nvSpPr>
          <p:cNvPr id="4" name="Slide Number Placeholder 3"/>
          <p:cNvSpPr>
            <a:spLocks noGrp="1"/>
          </p:cNvSpPr>
          <p:nvPr>
            <p:ph type="sldNum" sz="quarter" idx="5"/>
          </p:nvPr>
        </p:nvSpPr>
        <p:spPr/>
        <p:txBody>
          <a:bodyPr/>
          <a:lstStyle/>
          <a:p>
            <a:fld id="{7929B346-F8C2-5D49-8ADA-BE7CEBD1FA04}" type="slidenum">
              <a:rPr lang="en-US" smtClean="0"/>
              <a:t>34</a:t>
            </a:fld>
            <a:endParaRPr lang="en-US" dirty="0"/>
          </a:p>
        </p:txBody>
      </p:sp>
      <p:sp>
        <p:nvSpPr>
          <p:cNvPr id="5" name="Date Placeholder 4">
            <a:extLst>
              <a:ext uri="{FF2B5EF4-FFF2-40B4-BE49-F238E27FC236}">
                <a16:creationId xmlns:a16="http://schemas.microsoft.com/office/drawing/2014/main" id="{18409488-C8A6-42B7-8FDA-C6E3BDC0D1F0}"/>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931644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Now that you have applied to a job vacancy, let’s talk about managing your job vacancy submissions.</a:t>
            </a:r>
          </a:p>
          <a:p>
            <a:endParaRPr lang="en-US" dirty="0"/>
          </a:p>
        </p:txBody>
      </p:sp>
      <p:sp>
        <p:nvSpPr>
          <p:cNvPr id="4" name="Slide Number Placeholder 3"/>
          <p:cNvSpPr>
            <a:spLocks noGrp="1"/>
          </p:cNvSpPr>
          <p:nvPr>
            <p:ph type="sldNum" sz="quarter" idx="5"/>
          </p:nvPr>
        </p:nvSpPr>
        <p:spPr/>
        <p:txBody>
          <a:bodyPr/>
          <a:lstStyle/>
          <a:p>
            <a:fld id="{7929B346-F8C2-5D49-8ADA-BE7CEBD1FA04}" type="slidenum">
              <a:rPr lang="en-US" smtClean="0"/>
              <a:t>35</a:t>
            </a:fld>
            <a:endParaRPr lang="en-US" dirty="0"/>
          </a:p>
        </p:txBody>
      </p:sp>
      <p:sp>
        <p:nvSpPr>
          <p:cNvPr id="5" name="Date Placeholder 4">
            <a:extLst>
              <a:ext uri="{FF2B5EF4-FFF2-40B4-BE49-F238E27FC236}">
                <a16:creationId xmlns:a16="http://schemas.microsoft.com/office/drawing/2014/main" id="{D3B8A44D-836D-45B0-88C1-8B05FF695117}"/>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287229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review jobs you successfully applied for under your profile in the Jobs Management section. The status of the vacancy and date of applicant submission is available.</a:t>
            </a:r>
          </a:p>
          <a:p>
            <a:r>
              <a:rPr lang="en-US" dirty="0"/>
              <a:t>You may review the submission by selecting the tile but please note that once you have submitted an application for a position, changes are not allowed, only the action to view profile or withdraw application is available.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note: Once you withdraw your application submission, you will not be able to re-apply to the same vacancy. </a:t>
            </a:r>
          </a:p>
        </p:txBody>
      </p:sp>
      <p:sp>
        <p:nvSpPr>
          <p:cNvPr id="4" name="Slide Number Placeholder 3"/>
          <p:cNvSpPr>
            <a:spLocks noGrp="1"/>
          </p:cNvSpPr>
          <p:nvPr>
            <p:ph type="sldNum" sz="quarter" idx="5"/>
          </p:nvPr>
        </p:nvSpPr>
        <p:spPr/>
        <p:txBody>
          <a:bodyPr/>
          <a:lstStyle/>
          <a:p>
            <a:fld id="{7929B346-F8C2-5D49-8ADA-BE7CEBD1FA04}" type="slidenum">
              <a:rPr lang="en-US" smtClean="0"/>
              <a:t>36</a:t>
            </a:fld>
            <a:endParaRPr lang="en-US" dirty="0"/>
          </a:p>
        </p:txBody>
      </p:sp>
      <p:sp>
        <p:nvSpPr>
          <p:cNvPr id="5" name="Date Placeholder 4">
            <a:extLst>
              <a:ext uri="{FF2B5EF4-FFF2-40B4-BE49-F238E27FC236}">
                <a16:creationId xmlns:a16="http://schemas.microsoft.com/office/drawing/2014/main" id="{501E820D-B869-475D-99AE-4DD6493B77AC}"/>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3799591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Verdana" panose="020B0604030504040204" pitchFamily="34" charset="0"/>
                <a:ea typeface="Verdana" panose="020B0604030504040204" pitchFamily="34" charset="0"/>
                <a:cs typeface="Verdana" panose="020B0604030504040204" pitchFamily="34" charset="0"/>
              </a:rPr>
              <a:t>Should you find a job you wish to save to review or apply for later, you may save it by selecting the Save button and at the bottom of the vacancy.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Verdana" panose="020B0604030504040204" pitchFamily="34" charset="0"/>
                <a:ea typeface="Verdana" panose="020B0604030504040204" pitchFamily="34" charset="0"/>
                <a:cs typeface="Verdana" panose="020B0604030504040204" pitchFamily="34" charset="0"/>
              </a:rPr>
              <a:t>Saving a job does not submit the candidate application for review, only saves to your profile for quick access. </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37</a:t>
            </a:fld>
            <a:endParaRPr lang="en-US" dirty="0"/>
          </a:p>
        </p:txBody>
      </p:sp>
    </p:spTree>
    <p:extLst>
      <p:ext uri="{BB962C8B-B14F-4D97-AF65-F5344CB8AC3E}">
        <p14:creationId xmlns:p14="http://schemas.microsoft.com/office/powerpoint/2010/main" val="3381829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review your saved jobs from your profile.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Saved jobs would need to be successfully submitted before the advertisement closes.</a:t>
            </a:r>
            <a:r>
              <a:rPr lang="en-US" sz="1200" kern="1200" dirty="0">
                <a:solidFill>
                  <a:schemeClr val="tx1"/>
                </a:solidFill>
                <a:latin typeface="Verdana" panose="020B0604030504040204" pitchFamily="34" charset="0"/>
                <a:ea typeface="Verdana" panose="020B0604030504040204" pitchFamily="34" charset="0"/>
                <a:cs typeface="Verdana" panose="020B0604030504040204" pitchFamily="34" charset="0"/>
              </a:rPr>
              <a:t> Open positions are removed from the site at 11:59 p.m. of the closing date.</a:t>
            </a:r>
          </a:p>
          <a:p>
            <a:endParaRPr lang="en-US" dirty="0"/>
          </a:p>
        </p:txBody>
      </p:sp>
      <p:sp>
        <p:nvSpPr>
          <p:cNvPr id="4" name="Slide Number Placeholder 3"/>
          <p:cNvSpPr>
            <a:spLocks noGrp="1"/>
          </p:cNvSpPr>
          <p:nvPr>
            <p:ph type="sldNum" sz="quarter" idx="5"/>
          </p:nvPr>
        </p:nvSpPr>
        <p:spPr/>
        <p:txBody>
          <a:bodyPr/>
          <a:lstStyle/>
          <a:p>
            <a:fld id="{7929B346-F8C2-5D49-8ADA-BE7CEBD1FA04}" type="slidenum">
              <a:rPr lang="en-US" smtClean="0"/>
              <a:t>38</a:t>
            </a:fld>
            <a:endParaRPr lang="en-US" dirty="0"/>
          </a:p>
        </p:txBody>
      </p:sp>
      <p:sp>
        <p:nvSpPr>
          <p:cNvPr id="5" name="Date Placeholder 4">
            <a:extLst>
              <a:ext uri="{FF2B5EF4-FFF2-40B4-BE49-F238E27FC236}">
                <a16:creationId xmlns:a16="http://schemas.microsoft.com/office/drawing/2014/main" id="{4D2336F5-BCB1-49DC-B510-E3E3CBB37671}"/>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206720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Now that you have applied to a job vacancy, let’s discuss what you can expect next. The hiring agency will review your submission and determine if your qualifications meet the job requirements.   </a:t>
            </a:r>
          </a:p>
          <a:p>
            <a:endPar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Please be advised that People First is the system used to collect candidate submissions for the hiring agency. As such, the People First Service Center does not have any influence on the hiring process, as each state agency assumes the responsibility for its recruitment, selection and hiring decisions. If interested, the hiring agency will contact you directly regarding your submitted application.</a:t>
            </a:r>
          </a:p>
          <a:p>
            <a:endParaRPr lang="en-US" dirty="0"/>
          </a:p>
        </p:txBody>
      </p:sp>
      <p:sp>
        <p:nvSpPr>
          <p:cNvPr id="4" name="Slide Number Placeholder 3"/>
          <p:cNvSpPr>
            <a:spLocks noGrp="1"/>
          </p:cNvSpPr>
          <p:nvPr>
            <p:ph type="sldNum" sz="quarter" idx="5"/>
          </p:nvPr>
        </p:nvSpPr>
        <p:spPr/>
        <p:txBody>
          <a:bodyPr/>
          <a:lstStyle/>
          <a:p>
            <a:fld id="{7929B346-F8C2-5D49-8ADA-BE7CEBD1FA04}" type="slidenum">
              <a:rPr lang="en-US" smtClean="0"/>
              <a:t>39</a:t>
            </a:fld>
            <a:endParaRPr lang="en-US" dirty="0"/>
          </a:p>
        </p:txBody>
      </p:sp>
      <p:sp>
        <p:nvSpPr>
          <p:cNvPr id="5" name="Date Placeholder 4">
            <a:extLst>
              <a:ext uri="{FF2B5EF4-FFF2-40B4-BE49-F238E27FC236}">
                <a16:creationId xmlns:a16="http://schemas.microsoft.com/office/drawing/2014/main" id="{5929F24F-50D0-49A2-871A-45D1A6A5B0A3}"/>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102317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First, let's take a look at how to search for job vacancies.</a:t>
            </a:r>
          </a:p>
          <a:p>
            <a:endParaRPr lang="en-US" dirty="0"/>
          </a:p>
          <a:p>
            <a:endParaRPr lang="en-US" dirty="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4</a:t>
            </a:fld>
            <a:endParaRPr lang="en-US" dirty="0"/>
          </a:p>
        </p:txBody>
      </p:sp>
    </p:spTree>
    <p:extLst>
      <p:ext uri="{BB962C8B-B14F-4D97-AF65-F5344CB8AC3E}">
        <p14:creationId xmlns:p14="http://schemas.microsoft.com/office/powerpoint/2010/main" val="891868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During this presentation, we covered the following topics:</a:t>
            </a:r>
          </a:p>
          <a:p>
            <a:pPr marL="171450" lvl="0" indent="-171450">
              <a:buFont typeface="Arial" panose="020B0604020202020204" pitchFamily="34" charset="0"/>
              <a:buChar cha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Searching Jobs</a:t>
            </a:r>
          </a:p>
          <a:p>
            <a:pPr marL="171450" lvl="0" indent="-171450">
              <a:buFont typeface="Arial" panose="020B0604020202020204" pitchFamily="34" charset="0"/>
              <a:buChar cha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Creating Your Candidate Profile</a:t>
            </a:r>
          </a:p>
          <a:p>
            <a:pPr marL="171450" lvl="0" indent="-171450">
              <a:buFont typeface="Arial" panose="020B0604020202020204" pitchFamily="34" charset="0"/>
              <a:buChar cha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Applying to a Job Vacancy</a:t>
            </a:r>
          </a:p>
          <a:p>
            <a:pPr marL="171450" lvl="0" indent="-171450">
              <a:buFont typeface="Arial" panose="020B0604020202020204" pitchFamily="34" charset="0"/>
              <a:buChar cha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Managing Your Job Vacancy Submissions</a:t>
            </a:r>
          </a:p>
          <a:p>
            <a:endPar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Thank you for taking time to explore this system.</a:t>
            </a:r>
            <a:endParaRPr lang="en-US" dirty="0"/>
          </a:p>
        </p:txBody>
      </p:sp>
      <p:sp>
        <p:nvSpPr>
          <p:cNvPr id="4" name="Slide Number Placeholder 3"/>
          <p:cNvSpPr>
            <a:spLocks noGrp="1"/>
          </p:cNvSpPr>
          <p:nvPr>
            <p:ph type="sldNum" sz="quarter" idx="5"/>
          </p:nvPr>
        </p:nvSpPr>
        <p:spPr/>
        <p:txBody>
          <a:bodyPr/>
          <a:lstStyle/>
          <a:p>
            <a:fld id="{7929B346-F8C2-5D49-8ADA-BE7CEBD1FA04}" type="slidenum">
              <a:rPr lang="en-US" smtClean="0"/>
              <a:t>40</a:t>
            </a:fld>
            <a:endParaRPr lang="en-US" dirty="0"/>
          </a:p>
        </p:txBody>
      </p:sp>
      <p:sp>
        <p:nvSpPr>
          <p:cNvPr id="5" name="Date Placeholder 4">
            <a:extLst>
              <a:ext uri="{FF2B5EF4-FFF2-40B4-BE49-F238E27FC236}">
                <a16:creationId xmlns:a16="http://schemas.microsoft.com/office/drawing/2014/main" id="{6A4EFD08-E628-4B4F-A92C-4241995C713F}"/>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892888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Verdana" panose="020B0604030504040204" pitchFamily="34" charset="0"/>
                <a:ea typeface="Verdana" panose="020B0604030504040204" pitchFamily="34" charset="0"/>
                <a:cs typeface="Verdana" panose="020B0604030504040204" pitchFamily="34" charset="0"/>
              </a:rPr>
              <a:t>From the job site home page, you have several of options to search for job vacancies.</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5</a:t>
            </a:fld>
            <a:endParaRPr lang="en-US" dirty="0"/>
          </a:p>
        </p:txBody>
      </p:sp>
    </p:spTree>
    <p:extLst>
      <p:ext uri="{BB962C8B-B14F-4D97-AF65-F5344CB8AC3E}">
        <p14:creationId xmlns:p14="http://schemas.microsoft.com/office/powerpoint/2010/main" val="3145372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Info section offers additional information about the State of Florida, Frequently Asked Questions about the candidate process, a Candidate Guide presentation that navigates the candidate through the process, and additional links to State of Florida information.</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6</a:t>
            </a:fld>
            <a:endParaRPr lang="en-US" dirty="0"/>
          </a:p>
        </p:txBody>
      </p:sp>
    </p:spTree>
    <p:extLst>
      <p:ext uri="{BB962C8B-B14F-4D97-AF65-F5344CB8AC3E}">
        <p14:creationId xmlns:p14="http://schemas.microsoft.com/office/powerpoint/2010/main" val="850228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If you know the agency you are interested in working for, select the Agency dropdown at the top of the job site home page and choose by agency. We are going to select the Department of Children and Families.</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7</a:t>
            </a:fld>
            <a:endParaRPr lang="en-US" dirty="0"/>
          </a:p>
        </p:txBody>
      </p:sp>
    </p:spTree>
    <p:extLst>
      <p:ext uri="{BB962C8B-B14F-4D97-AF65-F5344CB8AC3E}">
        <p14:creationId xmlns:p14="http://schemas.microsoft.com/office/powerpoint/2010/main" val="2506722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Verdana" panose="020B0604030504040204" pitchFamily="34" charset="0"/>
                <a:ea typeface="Verdana" panose="020B0604030504040204" pitchFamily="34" charset="0"/>
                <a:cs typeface="Verdana" panose="020B0604030504040204" pitchFamily="34" charset="0"/>
              </a:rPr>
              <a:t>Agency pages allow candidates to view a brief description of the agency and view advertised jobs specific to that agency.</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8</a:t>
            </a:fld>
            <a:endParaRPr lang="en-US" dirty="0"/>
          </a:p>
        </p:txBody>
      </p:sp>
    </p:spTree>
    <p:extLst>
      <p:ext uri="{BB962C8B-B14F-4D97-AF65-F5344CB8AC3E}">
        <p14:creationId xmlns:p14="http://schemas.microsoft.com/office/powerpoint/2010/main" val="1933141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You may also search jobs by career opportunities. To do so, select the Careers dropdown and pick the career opportunity category you are interested in. When selected, open job advertisements that match the career type are listed.</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929B346-F8C2-5D49-8ADA-BE7CEBD1FA04}" type="slidenum">
              <a:rPr lang="en-US" smtClean="0"/>
              <a:t>9</a:t>
            </a:fld>
            <a:endParaRPr lang="en-US" dirty="0"/>
          </a:p>
        </p:txBody>
      </p:sp>
    </p:spTree>
    <p:extLst>
      <p:ext uri="{BB962C8B-B14F-4D97-AF65-F5344CB8AC3E}">
        <p14:creationId xmlns:p14="http://schemas.microsoft.com/office/powerpoint/2010/main" val="1168132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8650" y="3098902"/>
            <a:ext cx="7772400" cy="1092669"/>
          </a:xfrm>
          <a:prstGeom prst="rect">
            <a:avLst/>
          </a:prstGeom>
        </p:spPr>
        <p:txBody>
          <a:bodyPr anchor="b"/>
          <a:lstStyle>
            <a:lvl1pPr marL="0" marR="0" indent="0" algn="ctr" defTabSz="914400" rtl="0" eaLnBrk="1" fontAlgn="auto" latinLnBrk="0" hangingPunct="1">
              <a:lnSpc>
                <a:spcPct val="90000"/>
              </a:lnSpc>
              <a:spcBef>
                <a:spcPct val="0"/>
              </a:spcBef>
              <a:spcAft>
                <a:spcPts val="0"/>
              </a:spcAft>
              <a:buClrTx/>
              <a:buSzTx/>
              <a:buFontTx/>
              <a:buNone/>
              <a:tabLst/>
              <a:defRPr sz="3600" baseline="0"/>
            </a:lvl1pPr>
          </a:lstStyle>
          <a:p>
            <a:pPr marL="0" indent="0" algn="ctr">
              <a:buNone/>
            </a:pPr>
            <a:r>
              <a:rPr lang="en-US">
                <a:latin typeface="Helvetica Neue Medium"/>
              </a:rPr>
              <a:t>Learning Management system (LMS) Second HR Alignment Meeting</a:t>
            </a:r>
          </a:p>
        </p:txBody>
      </p:sp>
      <p:sp>
        <p:nvSpPr>
          <p:cNvPr id="3" name="Subtitle 2"/>
          <p:cNvSpPr>
            <a:spLocks noGrp="1"/>
          </p:cNvSpPr>
          <p:nvPr>
            <p:ph type="subTitle" idx="1" hasCustomPrompt="1"/>
          </p:nvPr>
        </p:nvSpPr>
        <p:spPr>
          <a:xfrm>
            <a:off x="1085850" y="4441304"/>
            <a:ext cx="6858000" cy="399638"/>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July 9, 2019</a:t>
            </a:r>
          </a:p>
        </p:txBody>
      </p:sp>
      <p:sp>
        <p:nvSpPr>
          <p:cNvPr id="4" name="Date Placeholder 3"/>
          <p:cNvSpPr>
            <a:spLocks noGrp="1"/>
          </p:cNvSpPr>
          <p:nvPr>
            <p:ph type="dt" sz="half" idx="10"/>
          </p:nvPr>
        </p:nvSpPr>
        <p:spPr>
          <a:xfrm>
            <a:off x="628650" y="6492875"/>
            <a:ext cx="2057400" cy="365125"/>
          </a:xfrm>
          <a:prstGeom prst="rect">
            <a:avLst/>
          </a:prstGeom>
        </p:spPr>
        <p:txBody>
          <a:bodyPr/>
          <a:lstStyle>
            <a:lvl1pPr>
              <a:defRPr sz="1000" baseline="0"/>
            </a:lvl1pPr>
          </a:lstStyle>
          <a:p>
            <a:fld id="{A8BDD16C-BB0B-4CF5-ABB8-A7625E0BCD6A}" type="datetime1">
              <a:rPr lang="en-US" smtClean="0"/>
              <a:t>3/11/2022</a:t>
            </a:fld>
            <a:endParaRPr lang="en-US" dirty="0"/>
          </a:p>
        </p:txBody>
      </p:sp>
      <p:sp>
        <p:nvSpPr>
          <p:cNvPr id="5" name="Footer Placeholder 4"/>
          <p:cNvSpPr>
            <a:spLocks noGrp="1"/>
          </p:cNvSpPr>
          <p:nvPr>
            <p:ph type="ftr" sz="quarter" idx="11"/>
          </p:nvPr>
        </p:nvSpPr>
        <p:spPr>
          <a:xfrm>
            <a:off x="3028950" y="6502214"/>
            <a:ext cx="3086100" cy="365125"/>
          </a:xfrm>
          <a:prstGeom prst="rect">
            <a:avLst/>
          </a:prstGeom>
        </p:spPr>
        <p:txBody>
          <a:bodyPr/>
          <a:lstStyle>
            <a:lvl1pPr>
              <a:defRPr sz="1000" baseline="0"/>
            </a:lvl1pPr>
          </a:lstStyle>
          <a:p>
            <a:endParaRPr lang="en-US" dirty="0"/>
          </a:p>
        </p:txBody>
      </p:sp>
      <p:sp>
        <p:nvSpPr>
          <p:cNvPr id="6" name="Slide Number Placeholder 5"/>
          <p:cNvSpPr>
            <a:spLocks noGrp="1"/>
          </p:cNvSpPr>
          <p:nvPr>
            <p:ph type="sldNum" sz="quarter" idx="12"/>
          </p:nvPr>
        </p:nvSpPr>
        <p:spPr>
          <a:xfrm>
            <a:off x="6457950" y="6502214"/>
            <a:ext cx="2057400" cy="365125"/>
          </a:xfrm>
          <a:prstGeom prst="rect">
            <a:avLst/>
          </a:prstGeom>
        </p:spPr>
        <p:txBody>
          <a:bodyPr/>
          <a:lstStyle>
            <a:lvl1pPr>
              <a:defRPr sz="1000" baseline="0"/>
            </a:lvl1pPr>
          </a:lstStyle>
          <a:p>
            <a:fld id="{B0B6838F-CFC8-8A44-AEFB-56FEE8BA6ACF}" type="slidenum">
              <a:rPr lang="en-US" smtClean="0"/>
              <a:pPr/>
              <a:t>‹#›</a:t>
            </a:fld>
            <a:endParaRPr lang="en-US" dirty="0"/>
          </a:p>
        </p:txBody>
      </p:sp>
    </p:spTree>
    <p:extLst>
      <p:ext uri="{BB962C8B-B14F-4D97-AF65-F5344CB8AC3E}">
        <p14:creationId xmlns:p14="http://schemas.microsoft.com/office/powerpoint/2010/main" val="42264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FBC7-5025-9C44-9528-D54E7A4C07A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FB5170-2F6A-CA4E-BEE7-7DB3AB90E6B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2421FC66-BA27-424C-A921-BF70A360C885}"/>
              </a:ext>
            </a:extLst>
          </p:cNvPr>
          <p:cNvSpPr>
            <a:spLocks noGrp="1"/>
          </p:cNvSpPr>
          <p:nvPr>
            <p:ph type="sldNum" sz="quarter" idx="12"/>
          </p:nvPr>
        </p:nvSpPr>
        <p:spPr/>
        <p:txBody>
          <a:bodyPr/>
          <a:lstStyle/>
          <a:p>
            <a:fld id="{33BA6CDD-4CD5-B64D-8DAD-3DBCE20932C6}" type="slidenum">
              <a:rPr lang="en-US" smtClean="0"/>
              <a:t>‹#›</a:t>
            </a:fld>
            <a:endParaRPr lang="en-US" dirty="0"/>
          </a:p>
        </p:txBody>
      </p:sp>
    </p:spTree>
    <p:extLst>
      <p:ext uri="{BB962C8B-B14F-4D97-AF65-F5344CB8AC3E}">
        <p14:creationId xmlns:p14="http://schemas.microsoft.com/office/powerpoint/2010/main" val="313191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7452-C7E5-964E-A203-36724BA19D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BE357-A44D-884C-9932-9DBA8EC3F5AD}"/>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40A0C2-A32C-474D-87C8-37A057015C0D}"/>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43F26E-D0B2-4748-B82C-037B740D1A8F}"/>
              </a:ext>
            </a:extLst>
          </p:cNvPr>
          <p:cNvSpPr>
            <a:spLocks noGrp="1"/>
          </p:cNvSpPr>
          <p:nvPr>
            <p:ph type="dt" sz="half" idx="10"/>
          </p:nvPr>
        </p:nvSpPr>
        <p:spPr>
          <a:xfrm>
            <a:off x="628650" y="5776726"/>
            <a:ext cx="2057400" cy="365125"/>
          </a:xfrm>
          <a:prstGeom prst="rect">
            <a:avLst/>
          </a:prstGeom>
        </p:spPr>
        <p:txBody>
          <a:bodyPr/>
          <a:lstStyle/>
          <a:p>
            <a:fld id="{D41A4C09-047F-4CDA-98FC-81BA2933A736}" type="datetime1">
              <a:rPr lang="en-US" smtClean="0"/>
              <a:t>3/11/2022</a:t>
            </a:fld>
            <a:endParaRPr lang="en-US" dirty="0"/>
          </a:p>
        </p:txBody>
      </p:sp>
      <p:sp>
        <p:nvSpPr>
          <p:cNvPr id="6" name="Footer Placeholder 5">
            <a:extLst>
              <a:ext uri="{FF2B5EF4-FFF2-40B4-BE49-F238E27FC236}">
                <a16:creationId xmlns:a16="http://schemas.microsoft.com/office/drawing/2014/main" id="{DB889563-F4DD-BD48-B50D-BF66EB271C07}"/>
              </a:ext>
            </a:extLst>
          </p:cNvPr>
          <p:cNvSpPr>
            <a:spLocks noGrp="1"/>
          </p:cNvSpPr>
          <p:nvPr>
            <p:ph type="ftr" sz="quarter" idx="11"/>
          </p:nvPr>
        </p:nvSpPr>
        <p:spPr>
          <a:xfrm>
            <a:off x="3028950" y="5776726"/>
            <a:ext cx="30861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982A787-2B11-FB41-8934-285FEE53B142}"/>
              </a:ext>
            </a:extLst>
          </p:cNvPr>
          <p:cNvSpPr>
            <a:spLocks noGrp="1"/>
          </p:cNvSpPr>
          <p:nvPr>
            <p:ph type="sldNum" sz="quarter" idx="12"/>
          </p:nvPr>
        </p:nvSpPr>
        <p:spPr/>
        <p:txBody>
          <a:bodyPr/>
          <a:lstStyle/>
          <a:p>
            <a:fld id="{33BA6CDD-4CD5-B64D-8DAD-3DBCE20932C6}" type="slidenum">
              <a:rPr lang="en-US" smtClean="0"/>
              <a:t>‹#›</a:t>
            </a:fld>
            <a:endParaRPr lang="en-US" dirty="0"/>
          </a:p>
        </p:txBody>
      </p:sp>
    </p:spTree>
    <p:extLst>
      <p:ext uri="{BB962C8B-B14F-4D97-AF65-F5344CB8AC3E}">
        <p14:creationId xmlns:p14="http://schemas.microsoft.com/office/powerpoint/2010/main" val="2464873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29256-D368-8C4E-9291-F162DD1DD209}"/>
              </a:ext>
            </a:extLst>
          </p:cNvPr>
          <p:cNvSpPr>
            <a:spLocks noGrp="1"/>
          </p:cNvSpPr>
          <p:nvPr>
            <p:ph type="title"/>
          </p:nvPr>
        </p:nvSpPr>
        <p:spPr>
          <a:xfrm>
            <a:off x="630238" y="365126"/>
            <a:ext cx="7886700" cy="9365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6AFD4D-476E-0146-80E3-0E23E7356430}"/>
              </a:ext>
            </a:extLst>
          </p:cNvPr>
          <p:cNvSpPr>
            <a:spLocks noGrp="1"/>
          </p:cNvSpPr>
          <p:nvPr>
            <p:ph type="body" idx="1"/>
          </p:nvPr>
        </p:nvSpPr>
        <p:spPr>
          <a:xfrm>
            <a:off x="628650" y="1558926"/>
            <a:ext cx="3868737" cy="56033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224E42-7274-B94B-B87C-CC24B961E982}"/>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647175-EA1A-114A-86BE-90286276C685}"/>
              </a:ext>
            </a:extLst>
          </p:cNvPr>
          <p:cNvSpPr>
            <a:spLocks noGrp="1"/>
          </p:cNvSpPr>
          <p:nvPr>
            <p:ph type="body" sz="quarter" idx="3"/>
          </p:nvPr>
        </p:nvSpPr>
        <p:spPr>
          <a:xfrm>
            <a:off x="4629150" y="1561896"/>
            <a:ext cx="3887788" cy="5573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6B3C63E-94E1-1340-BFB7-3A61C276B8B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7069A56-A03C-2144-AC19-32794C7F31EF}"/>
              </a:ext>
            </a:extLst>
          </p:cNvPr>
          <p:cNvSpPr>
            <a:spLocks noGrp="1"/>
          </p:cNvSpPr>
          <p:nvPr>
            <p:ph type="sldNum" sz="quarter" idx="12"/>
          </p:nvPr>
        </p:nvSpPr>
        <p:spPr/>
        <p:txBody>
          <a:bodyPr/>
          <a:lstStyle/>
          <a:p>
            <a:fld id="{33BA6CDD-4CD5-B64D-8DAD-3DBCE20932C6}" type="slidenum">
              <a:rPr lang="en-US" smtClean="0"/>
              <a:t>‹#›</a:t>
            </a:fld>
            <a:endParaRPr lang="en-US" dirty="0"/>
          </a:p>
        </p:txBody>
      </p:sp>
    </p:spTree>
    <p:extLst>
      <p:ext uri="{BB962C8B-B14F-4D97-AF65-F5344CB8AC3E}">
        <p14:creationId xmlns:p14="http://schemas.microsoft.com/office/powerpoint/2010/main" val="790239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E3E5-6417-3843-B79D-6A7AE615150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2F1CDCE-23B0-1243-AD5B-E4F0C0494645}"/>
              </a:ext>
            </a:extLst>
          </p:cNvPr>
          <p:cNvSpPr>
            <a:spLocks noGrp="1"/>
          </p:cNvSpPr>
          <p:nvPr>
            <p:ph type="sldNum" sz="quarter" idx="12"/>
          </p:nvPr>
        </p:nvSpPr>
        <p:spPr/>
        <p:txBody>
          <a:bodyPr/>
          <a:lstStyle/>
          <a:p>
            <a:fld id="{33BA6CDD-4CD5-B64D-8DAD-3DBCE20932C6}" type="slidenum">
              <a:rPr lang="en-US" smtClean="0"/>
              <a:t>‹#›</a:t>
            </a:fld>
            <a:endParaRPr lang="en-US" dirty="0"/>
          </a:p>
        </p:txBody>
      </p:sp>
    </p:spTree>
    <p:extLst>
      <p:ext uri="{BB962C8B-B14F-4D97-AF65-F5344CB8AC3E}">
        <p14:creationId xmlns:p14="http://schemas.microsoft.com/office/powerpoint/2010/main" val="2605854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25F571-84C9-6F46-848D-E66C03D99513}"/>
              </a:ext>
            </a:extLst>
          </p:cNvPr>
          <p:cNvSpPr>
            <a:spLocks noGrp="1"/>
          </p:cNvSpPr>
          <p:nvPr>
            <p:ph type="sldNum" sz="quarter" idx="12"/>
          </p:nvPr>
        </p:nvSpPr>
        <p:spPr/>
        <p:txBody>
          <a:bodyPr/>
          <a:lstStyle/>
          <a:p>
            <a:fld id="{33BA6CDD-4CD5-B64D-8DAD-3DBCE20932C6}" type="slidenum">
              <a:rPr lang="en-US" smtClean="0"/>
              <a:t>‹#›</a:t>
            </a:fld>
            <a:endParaRPr lang="en-US" dirty="0"/>
          </a:p>
        </p:txBody>
      </p:sp>
    </p:spTree>
    <p:extLst>
      <p:ext uri="{BB962C8B-B14F-4D97-AF65-F5344CB8AC3E}">
        <p14:creationId xmlns:p14="http://schemas.microsoft.com/office/powerpoint/2010/main" val="742349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8D84C-0D5D-5848-B21C-56F183AE9964}"/>
              </a:ext>
            </a:extLst>
          </p:cNvPr>
          <p:cNvSpPr>
            <a:spLocks noGrp="1"/>
          </p:cNvSpPr>
          <p:nvPr>
            <p:ph type="title"/>
          </p:nvPr>
        </p:nvSpPr>
        <p:spPr>
          <a:xfrm>
            <a:off x="630238" y="457200"/>
            <a:ext cx="2949575" cy="962809"/>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2B480F-E915-F841-8DA9-4C9F8F67C854}"/>
              </a:ext>
            </a:extLst>
          </p:cNvPr>
          <p:cNvSpPr>
            <a:spLocks noGrp="1"/>
          </p:cNvSpPr>
          <p:nvPr>
            <p:ph idx="1"/>
          </p:nvPr>
        </p:nvSpPr>
        <p:spPr>
          <a:xfrm>
            <a:off x="3887788" y="457201"/>
            <a:ext cx="459999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97EA78-8D89-F047-A59C-60151986AE37}"/>
              </a:ext>
            </a:extLst>
          </p:cNvPr>
          <p:cNvSpPr>
            <a:spLocks noGrp="1"/>
          </p:cNvSpPr>
          <p:nvPr>
            <p:ph type="body" sz="half" idx="2"/>
          </p:nvPr>
        </p:nvSpPr>
        <p:spPr>
          <a:xfrm>
            <a:off x="630238" y="1590058"/>
            <a:ext cx="2949575" cy="42789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A616952E-53BC-0D48-ACCF-90A4848ADA7A}"/>
              </a:ext>
            </a:extLst>
          </p:cNvPr>
          <p:cNvSpPr>
            <a:spLocks noGrp="1"/>
          </p:cNvSpPr>
          <p:nvPr>
            <p:ph type="sldNum" sz="quarter" idx="12"/>
          </p:nvPr>
        </p:nvSpPr>
        <p:spPr/>
        <p:txBody>
          <a:bodyPr/>
          <a:lstStyle/>
          <a:p>
            <a:fld id="{33BA6CDD-4CD5-B64D-8DAD-3DBCE20932C6}" type="slidenum">
              <a:rPr lang="en-US" smtClean="0"/>
              <a:t>‹#›</a:t>
            </a:fld>
            <a:endParaRPr lang="en-US" dirty="0"/>
          </a:p>
        </p:txBody>
      </p:sp>
    </p:spTree>
    <p:extLst>
      <p:ext uri="{BB962C8B-B14F-4D97-AF65-F5344CB8AC3E}">
        <p14:creationId xmlns:p14="http://schemas.microsoft.com/office/powerpoint/2010/main" val="2774034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1798-8C17-FE49-9970-7AE7FEA87825}"/>
              </a:ext>
            </a:extLst>
          </p:cNvPr>
          <p:cNvSpPr>
            <a:spLocks noGrp="1"/>
          </p:cNvSpPr>
          <p:nvPr>
            <p:ph type="title"/>
          </p:nvPr>
        </p:nvSpPr>
        <p:spPr>
          <a:xfrm>
            <a:off x="628650" y="381897"/>
            <a:ext cx="2949575" cy="90902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26906E-1132-C84B-B98F-E2B0321278AA}"/>
              </a:ext>
            </a:extLst>
          </p:cNvPr>
          <p:cNvSpPr>
            <a:spLocks noGrp="1"/>
          </p:cNvSpPr>
          <p:nvPr>
            <p:ph type="pic" idx="1"/>
          </p:nvPr>
        </p:nvSpPr>
        <p:spPr>
          <a:xfrm>
            <a:off x="3887788" y="381897"/>
            <a:ext cx="4556965" cy="54870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5E505D6-9D4B-CD4C-8151-CAEE9D62902F}"/>
              </a:ext>
            </a:extLst>
          </p:cNvPr>
          <p:cNvSpPr>
            <a:spLocks noGrp="1"/>
          </p:cNvSpPr>
          <p:nvPr>
            <p:ph type="body" sz="half" idx="2"/>
          </p:nvPr>
        </p:nvSpPr>
        <p:spPr>
          <a:xfrm>
            <a:off x="630238" y="1460967"/>
            <a:ext cx="2949575" cy="440802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B40C79B6-8ADB-B341-903B-CB9BA5527EE3}"/>
              </a:ext>
            </a:extLst>
          </p:cNvPr>
          <p:cNvSpPr>
            <a:spLocks noGrp="1"/>
          </p:cNvSpPr>
          <p:nvPr>
            <p:ph type="sldNum" sz="quarter" idx="12"/>
          </p:nvPr>
        </p:nvSpPr>
        <p:spPr/>
        <p:txBody>
          <a:bodyPr/>
          <a:lstStyle/>
          <a:p>
            <a:fld id="{33BA6CDD-4CD5-B64D-8DAD-3DBCE20932C6}" type="slidenum">
              <a:rPr lang="en-US" smtClean="0"/>
              <a:t>‹#›</a:t>
            </a:fld>
            <a:endParaRPr lang="en-US" dirty="0"/>
          </a:p>
        </p:txBody>
      </p:sp>
    </p:spTree>
    <p:extLst>
      <p:ext uri="{BB962C8B-B14F-4D97-AF65-F5344CB8AC3E}">
        <p14:creationId xmlns:p14="http://schemas.microsoft.com/office/powerpoint/2010/main" val="3106569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1"/>
            <a:ext cx="2057400" cy="365125"/>
          </a:xfrm>
          <a:prstGeom prst="rect">
            <a:avLst/>
          </a:prstGeom>
        </p:spPr>
        <p:txBody>
          <a:bodyPr/>
          <a:lstStyle/>
          <a:p>
            <a:fld id="{4C264AF4-9EBB-4CA6-B334-0B70302EB454}" type="datetime1">
              <a:rPr lang="en-US" smtClean="0"/>
              <a:t>3/11/2022</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B0B6838F-CFC8-8A44-AEFB-56FEE8BA6ACF}" type="slidenum">
              <a:rPr lang="en-US" smtClean="0"/>
              <a:t>‹#›</a:t>
            </a:fld>
            <a:endParaRPr lang="en-US" dirty="0"/>
          </a:p>
        </p:txBody>
      </p:sp>
    </p:spTree>
    <p:extLst>
      <p:ext uri="{BB962C8B-B14F-4D97-AF65-F5344CB8AC3E}">
        <p14:creationId xmlns:p14="http://schemas.microsoft.com/office/powerpoint/2010/main" val="3063808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69324D-0AA0-8F4A-96DE-E86CABAB9583}"/>
              </a:ext>
            </a:extLst>
          </p:cNvPr>
          <p:cNvSpPr>
            <a:spLocks noGrp="1"/>
          </p:cNvSpPr>
          <p:nvPr>
            <p:ph type="subTitle" idx="1"/>
          </p:nvPr>
        </p:nvSpPr>
        <p:spPr>
          <a:xfrm>
            <a:off x="628650" y="1558085"/>
            <a:ext cx="8160348" cy="18843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1D7F7B-4561-5E43-948B-D32510299420}"/>
              </a:ext>
            </a:extLst>
          </p:cNvPr>
          <p:cNvSpPr>
            <a:spLocks noGrp="1"/>
          </p:cNvSpPr>
          <p:nvPr>
            <p:ph type="dt" sz="half" idx="10"/>
          </p:nvPr>
        </p:nvSpPr>
        <p:spPr/>
        <p:txBody>
          <a:bodyPr/>
          <a:lstStyle/>
          <a:p>
            <a:fld id="{65FBB26E-BACB-4877-9521-72A7A6312B39}" type="datetime1">
              <a:rPr lang="en-US" smtClean="0"/>
              <a:t>3/11/2022</a:t>
            </a:fld>
            <a:endParaRPr lang="en-US" dirty="0"/>
          </a:p>
        </p:txBody>
      </p:sp>
      <p:sp>
        <p:nvSpPr>
          <p:cNvPr id="5" name="Footer Placeholder 4">
            <a:extLst>
              <a:ext uri="{FF2B5EF4-FFF2-40B4-BE49-F238E27FC236}">
                <a16:creationId xmlns:a16="http://schemas.microsoft.com/office/drawing/2014/main" id="{09D122FB-D705-CA4D-92A3-54E224690A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4C7F8C-059C-A24D-BB4A-7CC05CACA1C8}"/>
              </a:ext>
            </a:extLst>
          </p:cNvPr>
          <p:cNvSpPr>
            <a:spLocks noGrp="1"/>
          </p:cNvSpPr>
          <p:nvPr>
            <p:ph type="sldNum" sz="quarter" idx="12"/>
          </p:nvPr>
        </p:nvSpPr>
        <p:spPr/>
        <p:txBody>
          <a:bodyPr/>
          <a:lstStyle/>
          <a:p>
            <a:fld id="{1E707733-B24B-AD42-A8F8-E368C2AB0657}" type="slidenum">
              <a:rPr lang="en-US" smtClean="0"/>
              <a:t>‹#›</a:t>
            </a:fld>
            <a:endParaRPr lang="en-US" dirty="0"/>
          </a:p>
        </p:txBody>
      </p:sp>
      <p:sp>
        <p:nvSpPr>
          <p:cNvPr id="11" name="Title Placeholder 8">
            <a:extLst>
              <a:ext uri="{FF2B5EF4-FFF2-40B4-BE49-F238E27FC236}">
                <a16:creationId xmlns:a16="http://schemas.microsoft.com/office/drawing/2014/main" id="{DC65116B-D34A-F64B-8A31-E3895F93B0D1}"/>
              </a:ext>
            </a:extLst>
          </p:cNvPr>
          <p:cNvSpPr>
            <a:spLocks noGrp="1"/>
          </p:cNvSpPr>
          <p:nvPr>
            <p:ph type="title"/>
          </p:nvPr>
        </p:nvSpPr>
        <p:spPr>
          <a:xfrm>
            <a:off x="2414419" y="351914"/>
            <a:ext cx="6457950" cy="50124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02046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81C96-6E2D-FD4C-8C7E-95B95332BAC2}"/>
              </a:ext>
            </a:extLst>
          </p:cNvPr>
          <p:cNvSpPr>
            <a:spLocks noGrp="1"/>
          </p:cNvSpPr>
          <p:nvPr>
            <p:ph type="title"/>
          </p:nvPr>
        </p:nvSpPr>
        <p:spPr>
          <a:xfrm>
            <a:off x="2420472" y="300118"/>
            <a:ext cx="6379284" cy="74337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D6D6C6-A496-7942-9A2C-0C6196FF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6A1B6-DFF4-7047-AC0C-8E2E1AF3C153}"/>
              </a:ext>
            </a:extLst>
          </p:cNvPr>
          <p:cNvSpPr>
            <a:spLocks noGrp="1"/>
          </p:cNvSpPr>
          <p:nvPr>
            <p:ph type="dt" sz="half" idx="10"/>
          </p:nvPr>
        </p:nvSpPr>
        <p:spPr/>
        <p:txBody>
          <a:bodyPr/>
          <a:lstStyle/>
          <a:p>
            <a:fld id="{C779AB45-AF89-4BBB-B615-E934642C22CC}" type="datetime1">
              <a:rPr lang="en-US" smtClean="0"/>
              <a:t>3/11/2022</a:t>
            </a:fld>
            <a:endParaRPr lang="en-US" dirty="0"/>
          </a:p>
        </p:txBody>
      </p:sp>
      <p:sp>
        <p:nvSpPr>
          <p:cNvPr id="5" name="Footer Placeholder 4">
            <a:extLst>
              <a:ext uri="{FF2B5EF4-FFF2-40B4-BE49-F238E27FC236}">
                <a16:creationId xmlns:a16="http://schemas.microsoft.com/office/drawing/2014/main" id="{C9CEE651-7110-4449-B0B2-9996113CF6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1FCC7F-8729-1C4E-AD60-8D50D9E38656}"/>
              </a:ext>
            </a:extLst>
          </p:cNvPr>
          <p:cNvSpPr>
            <a:spLocks noGrp="1"/>
          </p:cNvSpPr>
          <p:nvPr>
            <p:ph type="sldNum" sz="quarter" idx="12"/>
          </p:nvPr>
        </p:nvSpPr>
        <p:spPr/>
        <p:txBody>
          <a:bodyPr/>
          <a:lstStyle/>
          <a:p>
            <a:fld id="{1E707733-B24B-AD42-A8F8-E368C2AB0657}" type="slidenum">
              <a:rPr lang="en-US" smtClean="0"/>
              <a:t>‹#›</a:t>
            </a:fld>
            <a:endParaRPr lang="en-US" dirty="0"/>
          </a:p>
        </p:txBody>
      </p:sp>
    </p:spTree>
    <p:extLst>
      <p:ext uri="{BB962C8B-B14F-4D97-AF65-F5344CB8AC3E}">
        <p14:creationId xmlns:p14="http://schemas.microsoft.com/office/powerpoint/2010/main" val="2186174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1044-0F3D-CE49-9B99-F75401A65F39}"/>
              </a:ext>
            </a:extLst>
          </p:cNvPr>
          <p:cNvSpPr>
            <a:spLocks noGrp="1"/>
          </p:cNvSpPr>
          <p:nvPr>
            <p:ph type="title"/>
          </p:nvPr>
        </p:nvSpPr>
        <p:spPr>
          <a:xfrm>
            <a:off x="2382025" y="505611"/>
            <a:ext cx="7466050" cy="473336"/>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831659-0F3F-5E48-88F0-25F1AF52900D}"/>
              </a:ext>
            </a:extLst>
          </p:cNvPr>
          <p:cNvSpPr>
            <a:spLocks noGrp="1"/>
          </p:cNvSpPr>
          <p:nvPr>
            <p:ph type="body" idx="1"/>
          </p:nvPr>
        </p:nvSpPr>
        <p:spPr>
          <a:xfrm>
            <a:off x="630238" y="1681163"/>
            <a:ext cx="3868737" cy="459609"/>
          </a:xfrm>
        </p:spPr>
        <p:txBody>
          <a:bodyPr anchor="b"/>
          <a:lstStyle>
            <a:lvl1pPr marL="0" indent="0">
              <a:buNone/>
              <a:defRPr sz="2400" b="1" i="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35C561-E490-7747-8564-DE23309A7394}"/>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2A1512-D348-3C40-A40E-5BC1C1A02394}"/>
              </a:ext>
            </a:extLst>
          </p:cNvPr>
          <p:cNvSpPr>
            <a:spLocks noGrp="1"/>
          </p:cNvSpPr>
          <p:nvPr>
            <p:ph type="body" sz="quarter" idx="3"/>
          </p:nvPr>
        </p:nvSpPr>
        <p:spPr>
          <a:xfrm>
            <a:off x="4629150" y="1681163"/>
            <a:ext cx="3887788" cy="45960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1DBB2F-E464-484E-B393-4FBA99FAD6F4}"/>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5077FE-4A25-8844-A27C-788A7575610E}"/>
              </a:ext>
            </a:extLst>
          </p:cNvPr>
          <p:cNvSpPr>
            <a:spLocks noGrp="1"/>
          </p:cNvSpPr>
          <p:nvPr>
            <p:ph type="dt" sz="half" idx="10"/>
          </p:nvPr>
        </p:nvSpPr>
        <p:spPr/>
        <p:txBody>
          <a:bodyPr/>
          <a:lstStyle/>
          <a:p>
            <a:fld id="{A0E73F8F-A1DF-42A8-B0AD-6DA7EFD0F608}" type="datetime1">
              <a:rPr lang="en-US" smtClean="0"/>
              <a:t>3/11/2022</a:t>
            </a:fld>
            <a:endParaRPr lang="en-US" dirty="0"/>
          </a:p>
        </p:txBody>
      </p:sp>
      <p:sp>
        <p:nvSpPr>
          <p:cNvPr id="8" name="Footer Placeholder 7">
            <a:extLst>
              <a:ext uri="{FF2B5EF4-FFF2-40B4-BE49-F238E27FC236}">
                <a16:creationId xmlns:a16="http://schemas.microsoft.com/office/drawing/2014/main" id="{DDD34899-145F-4F40-8624-FDC570D20E2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46EEB59-3613-D147-BFE7-57A45747D743}"/>
              </a:ext>
            </a:extLst>
          </p:cNvPr>
          <p:cNvSpPr>
            <a:spLocks noGrp="1"/>
          </p:cNvSpPr>
          <p:nvPr>
            <p:ph type="sldNum" sz="quarter" idx="12"/>
          </p:nvPr>
        </p:nvSpPr>
        <p:spPr/>
        <p:txBody>
          <a:bodyPr/>
          <a:lstStyle/>
          <a:p>
            <a:fld id="{1E707733-B24B-AD42-A8F8-E368C2AB0657}" type="slidenum">
              <a:rPr lang="en-US" smtClean="0"/>
              <a:t>‹#›</a:t>
            </a:fld>
            <a:endParaRPr lang="en-US" dirty="0"/>
          </a:p>
        </p:txBody>
      </p:sp>
    </p:spTree>
    <p:extLst>
      <p:ext uri="{BB962C8B-B14F-4D97-AF65-F5344CB8AC3E}">
        <p14:creationId xmlns:p14="http://schemas.microsoft.com/office/powerpoint/2010/main" val="1517795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F8C18-CB8C-8940-801E-B32363B82F75}"/>
              </a:ext>
            </a:extLst>
          </p:cNvPr>
          <p:cNvSpPr>
            <a:spLocks noGrp="1"/>
          </p:cNvSpPr>
          <p:nvPr>
            <p:ph type="title"/>
          </p:nvPr>
        </p:nvSpPr>
        <p:spPr>
          <a:xfrm>
            <a:off x="2363319" y="224814"/>
            <a:ext cx="6640831" cy="82943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6A41255-74FD-4E4F-A3AF-9305C667ACBE}"/>
              </a:ext>
            </a:extLst>
          </p:cNvPr>
          <p:cNvSpPr>
            <a:spLocks noGrp="1"/>
          </p:cNvSpPr>
          <p:nvPr>
            <p:ph type="dt" sz="half" idx="10"/>
          </p:nvPr>
        </p:nvSpPr>
        <p:spPr/>
        <p:txBody>
          <a:bodyPr/>
          <a:lstStyle/>
          <a:p>
            <a:fld id="{5E8B5D14-0F43-42F5-B6B7-5EEF64AAFA55}" type="datetime1">
              <a:rPr lang="en-US" smtClean="0"/>
              <a:t>3/11/2022</a:t>
            </a:fld>
            <a:endParaRPr lang="en-US" dirty="0"/>
          </a:p>
        </p:txBody>
      </p:sp>
      <p:sp>
        <p:nvSpPr>
          <p:cNvPr id="4" name="Footer Placeholder 3">
            <a:extLst>
              <a:ext uri="{FF2B5EF4-FFF2-40B4-BE49-F238E27FC236}">
                <a16:creationId xmlns:a16="http://schemas.microsoft.com/office/drawing/2014/main" id="{6B3B5491-6598-A54F-8DB7-6CBD42D2581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A473936-379C-7C4D-9FF1-A295933C3C61}"/>
              </a:ext>
            </a:extLst>
          </p:cNvPr>
          <p:cNvSpPr>
            <a:spLocks noGrp="1"/>
          </p:cNvSpPr>
          <p:nvPr>
            <p:ph type="sldNum" sz="quarter" idx="12"/>
          </p:nvPr>
        </p:nvSpPr>
        <p:spPr/>
        <p:txBody>
          <a:bodyPr/>
          <a:lstStyle/>
          <a:p>
            <a:fld id="{1E707733-B24B-AD42-A8F8-E368C2AB0657}" type="slidenum">
              <a:rPr lang="en-US" smtClean="0"/>
              <a:t>‹#›</a:t>
            </a:fld>
            <a:endParaRPr lang="en-US" dirty="0"/>
          </a:p>
        </p:txBody>
      </p:sp>
    </p:spTree>
    <p:extLst>
      <p:ext uri="{BB962C8B-B14F-4D97-AF65-F5344CB8AC3E}">
        <p14:creationId xmlns:p14="http://schemas.microsoft.com/office/powerpoint/2010/main" val="874172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A78C-EF52-9B4F-AC1A-8FAC788A3110}"/>
              </a:ext>
            </a:extLst>
          </p:cNvPr>
          <p:cNvSpPr>
            <a:spLocks noGrp="1"/>
          </p:cNvSpPr>
          <p:nvPr>
            <p:ph type="title"/>
          </p:nvPr>
        </p:nvSpPr>
        <p:spPr>
          <a:xfrm>
            <a:off x="296751" y="1133587"/>
            <a:ext cx="3651305" cy="1060973"/>
          </a:xfrm>
          <a:prstGeom prst="rect">
            <a:avLst/>
          </a:prstGeom>
        </p:spPr>
        <p:txBody>
          <a:bodyPr anchor="b">
            <a:normAutofit/>
          </a:bodyPr>
          <a:lstStyle>
            <a:lvl1pPr>
              <a:defRPr sz="2900" b="1" i="0" baseline="0">
                <a:solidFill>
                  <a:srgbClr val="25367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81F47198-7C73-0A46-9E69-F1D73696D6E0}"/>
              </a:ext>
            </a:extLst>
          </p:cNvPr>
          <p:cNvSpPr>
            <a:spLocks noGrp="1"/>
          </p:cNvSpPr>
          <p:nvPr>
            <p:ph type="pic" idx="1"/>
          </p:nvPr>
        </p:nvSpPr>
        <p:spPr>
          <a:xfrm>
            <a:off x="4143374" y="1257300"/>
            <a:ext cx="500062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D089216-616C-0544-B2EA-5F4662BAFE47}"/>
              </a:ext>
            </a:extLst>
          </p:cNvPr>
          <p:cNvSpPr>
            <a:spLocks noGrp="1"/>
          </p:cNvSpPr>
          <p:nvPr>
            <p:ph type="body" sz="half" idx="2"/>
          </p:nvPr>
        </p:nvSpPr>
        <p:spPr>
          <a:xfrm>
            <a:off x="296751" y="2282825"/>
            <a:ext cx="3651305" cy="3848100"/>
          </a:xfrm>
        </p:spPr>
        <p:txBody>
          <a:bodyPr>
            <a:normAutofit/>
          </a:bodyPr>
          <a:lstStyle>
            <a:lvl1pPr marL="0" indent="0">
              <a:buNone/>
              <a:defRPr sz="16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F68DEC-B84F-AE49-8B42-1CF90DE62288}"/>
              </a:ext>
            </a:extLst>
          </p:cNvPr>
          <p:cNvSpPr>
            <a:spLocks noGrp="1"/>
          </p:cNvSpPr>
          <p:nvPr>
            <p:ph type="dt" sz="half" idx="10"/>
          </p:nvPr>
        </p:nvSpPr>
        <p:spPr/>
        <p:txBody>
          <a:bodyPr/>
          <a:lstStyle/>
          <a:p>
            <a:fld id="{CCBB9432-0334-4098-B22E-63475E5EFA13}" type="datetime1">
              <a:rPr lang="en-US" smtClean="0"/>
              <a:t>3/11/2022</a:t>
            </a:fld>
            <a:endParaRPr lang="en-US" dirty="0"/>
          </a:p>
        </p:txBody>
      </p:sp>
      <p:sp>
        <p:nvSpPr>
          <p:cNvPr id="6" name="Footer Placeholder 5">
            <a:extLst>
              <a:ext uri="{FF2B5EF4-FFF2-40B4-BE49-F238E27FC236}">
                <a16:creationId xmlns:a16="http://schemas.microsoft.com/office/drawing/2014/main" id="{0089EE22-E66C-0B41-9583-CB8365A327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D71280B-2628-2C42-BF94-3310ABB0E355}"/>
              </a:ext>
            </a:extLst>
          </p:cNvPr>
          <p:cNvSpPr>
            <a:spLocks noGrp="1"/>
          </p:cNvSpPr>
          <p:nvPr>
            <p:ph type="sldNum" sz="quarter" idx="12"/>
          </p:nvPr>
        </p:nvSpPr>
        <p:spPr/>
        <p:txBody>
          <a:bodyPr/>
          <a:lstStyle/>
          <a:p>
            <a:fld id="{1E707733-B24B-AD42-A8F8-E368C2AB0657}" type="slidenum">
              <a:rPr lang="en-US" smtClean="0"/>
              <a:t>‹#›</a:t>
            </a:fld>
            <a:endParaRPr lang="en-US" dirty="0"/>
          </a:p>
        </p:txBody>
      </p:sp>
      <p:sp>
        <p:nvSpPr>
          <p:cNvPr id="8" name="Title Placeholder 8">
            <a:extLst>
              <a:ext uri="{FF2B5EF4-FFF2-40B4-BE49-F238E27FC236}">
                <a16:creationId xmlns:a16="http://schemas.microsoft.com/office/drawing/2014/main" id="{EC729C7E-D366-8747-AEB5-C856835BEE9A}"/>
              </a:ext>
            </a:extLst>
          </p:cNvPr>
          <p:cNvSpPr txBox="1">
            <a:spLocks/>
          </p:cNvSpPr>
          <p:nvPr userDrawn="1"/>
        </p:nvSpPr>
        <p:spPr>
          <a:xfrm>
            <a:off x="2478965" y="406913"/>
            <a:ext cx="6457950" cy="50124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00730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282A9-7D18-1548-94B5-AEEB561550A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B6D8CD-2AA6-E840-8A16-80DEC54EA30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6">
            <a:extLst>
              <a:ext uri="{FF2B5EF4-FFF2-40B4-BE49-F238E27FC236}">
                <a16:creationId xmlns:a16="http://schemas.microsoft.com/office/drawing/2014/main" id="{EAF49BB4-6BC5-964A-99E0-A98AA3FA54DE}"/>
              </a:ext>
            </a:extLst>
          </p:cNvPr>
          <p:cNvSpPr>
            <a:spLocks noGrp="1"/>
          </p:cNvSpPr>
          <p:nvPr>
            <p:ph type="sldNum" sz="quarter" idx="10"/>
          </p:nvPr>
        </p:nvSpPr>
        <p:spPr/>
        <p:txBody>
          <a:bodyPr/>
          <a:lstStyle/>
          <a:p>
            <a:fld id="{33BA6CDD-4CD5-B64D-8DAD-3DBCE20932C6}" type="slidenum">
              <a:rPr lang="en-US" smtClean="0"/>
              <a:pPr/>
              <a:t>‹#›</a:t>
            </a:fld>
            <a:endParaRPr lang="en-US" dirty="0"/>
          </a:p>
        </p:txBody>
      </p:sp>
    </p:spTree>
    <p:extLst>
      <p:ext uri="{BB962C8B-B14F-4D97-AF65-F5344CB8AC3E}">
        <p14:creationId xmlns:p14="http://schemas.microsoft.com/office/powerpoint/2010/main" val="3328454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797F-4F41-3549-9F02-7E0E7BC35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C0632-C4C2-7C42-9FFD-D88AC45134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838C28C-1811-9F4E-92F4-3975F03FC426}"/>
              </a:ext>
            </a:extLst>
          </p:cNvPr>
          <p:cNvSpPr>
            <a:spLocks noGrp="1"/>
          </p:cNvSpPr>
          <p:nvPr>
            <p:ph type="sldNum" sz="quarter" idx="10"/>
          </p:nvPr>
        </p:nvSpPr>
        <p:spPr/>
        <p:txBody>
          <a:bodyPr/>
          <a:lstStyle/>
          <a:p>
            <a:fld id="{33BA6CDD-4CD5-B64D-8DAD-3DBCE20932C6}" type="slidenum">
              <a:rPr lang="en-US" smtClean="0"/>
              <a:pPr/>
              <a:t>‹#›</a:t>
            </a:fld>
            <a:endParaRPr lang="en-US" dirty="0"/>
          </a:p>
        </p:txBody>
      </p:sp>
    </p:spTree>
    <p:extLst>
      <p:ext uri="{BB962C8B-B14F-4D97-AF65-F5344CB8AC3E}">
        <p14:creationId xmlns:p14="http://schemas.microsoft.com/office/powerpoint/2010/main" val="18170943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7.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6.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A1156B-0F25-FF4F-8C5A-6FC0783FA380}"/>
              </a:ext>
            </a:extLst>
          </p:cNvPr>
          <p:cNvPicPr>
            <a:picLocks noChangeAspect="1"/>
          </p:cNvPicPr>
          <p:nvPr userDrawn="1"/>
        </p:nvPicPr>
        <p:blipFill>
          <a:blip r:embed="rId4"/>
          <a:stretch>
            <a:fillRect/>
          </a:stretch>
        </p:blipFill>
        <p:spPr>
          <a:xfrm>
            <a:off x="2136220" y="1679221"/>
            <a:ext cx="1694779" cy="1019867"/>
          </a:xfrm>
          <a:prstGeom prst="rect">
            <a:avLst/>
          </a:prstGeom>
        </p:spPr>
      </p:pic>
      <p:pic>
        <p:nvPicPr>
          <p:cNvPr id="18" name="Picture 17">
            <a:extLst>
              <a:ext uri="{FF2B5EF4-FFF2-40B4-BE49-F238E27FC236}">
                <a16:creationId xmlns:a16="http://schemas.microsoft.com/office/drawing/2014/main" id="{B485A934-1442-A747-A8AF-F1061AC6F507}"/>
              </a:ext>
            </a:extLst>
          </p:cNvPr>
          <p:cNvPicPr>
            <a:picLocks noChangeAspect="1"/>
          </p:cNvPicPr>
          <p:nvPr userDrawn="1"/>
        </p:nvPicPr>
        <p:blipFill>
          <a:blip r:embed="rId5"/>
          <a:stretch>
            <a:fillRect/>
          </a:stretch>
        </p:blipFill>
        <p:spPr>
          <a:xfrm>
            <a:off x="-73734" y="1679221"/>
            <a:ext cx="2070100" cy="1219200"/>
          </a:xfrm>
          <a:prstGeom prst="rect">
            <a:avLst/>
          </a:prstGeom>
        </p:spPr>
      </p:pic>
      <p:pic>
        <p:nvPicPr>
          <p:cNvPr id="20" name="Picture 19">
            <a:extLst>
              <a:ext uri="{FF2B5EF4-FFF2-40B4-BE49-F238E27FC236}">
                <a16:creationId xmlns:a16="http://schemas.microsoft.com/office/drawing/2014/main" id="{AB7DF8BE-68DE-BC44-A222-8EAD9B2C106D}"/>
              </a:ext>
            </a:extLst>
          </p:cNvPr>
          <p:cNvPicPr>
            <a:picLocks noChangeAspect="1"/>
          </p:cNvPicPr>
          <p:nvPr userDrawn="1"/>
        </p:nvPicPr>
        <p:blipFill>
          <a:blip r:embed="rId6"/>
          <a:stretch>
            <a:fillRect/>
          </a:stretch>
        </p:blipFill>
        <p:spPr>
          <a:xfrm>
            <a:off x="3840332" y="1679221"/>
            <a:ext cx="5346700" cy="1206500"/>
          </a:xfrm>
          <a:prstGeom prst="rect">
            <a:avLst/>
          </a:prstGeom>
        </p:spPr>
      </p:pic>
    </p:spTree>
    <p:extLst>
      <p:ext uri="{BB962C8B-B14F-4D97-AF65-F5344CB8AC3E}">
        <p14:creationId xmlns:p14="http://schemas.microsoft.com/office/powerpoint/2010/main" val="271734424"/>
      </p:ext>
    </p:extLst>
  </p:cSld>
  <p:clrMap bg1="dk1" tx1="lt1" bg2="dk2" tx2="lt2" accent1="accent1" accent2="accent2" accent3="accent3" accent4="accent4" accent5="accent5" accent6="accent6" hlink="hlink" folHlink="folHlink"/>
  <p:sldLayoutIdLst>
    <p:sldLayoutId id="2147483688" r:id="rId1"/>
    <p:sldLayoutId id="214748368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215925-EFA4-9346-808E-4EF076EF0834}"/>
              </a:ext>
            </a:extLst>
          </p:cNvPr>
          <p:cNvSpPr>
            <a:spLocks noGrp="1"/>
          </p:cNvSpPr>
          <p:nvPr>
            <p:ph type="body" idx="1"/>
          </p:nvPr>
        </p:nvSpPr>
        <p:spPr>
          <a:xfrm>
            <a:off x="628650" y="1559859"/>
            <a:ext cx="7886700" cy="441334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AF15D-5E19-2749-BB96-D26986F1B25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000" baseline="0">
                <a:solidFill>
                  <a:schemeClr val="tx1">
                    <a:tint val="75000"/>
                  </a:schemeClr>
                </a:solidFill>
              </a:defRPr>
            </a:lvl1pPr>
          </a:lstStyle>
          <a:p>
            <a:fld id="{75923670-D8F2-4B01-B829-05AD780E5B5F}" type="datetime1">
              <a:rPr lang="en-US" smtClean="0"/>
              <a:t>3/11/2022</a:t>
            </a:fld>
            <a:endParaRPr lang="en-US" dirty="0"/>
          </a:p>
        </p:txBody>
      </p:sp>
      <p:sp>
        <p:nvSpPr>
          <p:cNvPr id="5" name="Footer Placeholder 4">
            <a:extLst>
              <a:ext uri="{FF2B5EF4-FFF2-40B4-BE49-F238E27FC236}">
                <a16:creationId xmlns:a16="http://schemas.microsoft.com/office/drawing/2014/main" id="{0D258346-2B31-C04D-8101-0404A1B74DD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00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8DEBA89-67B5-3D4A-B39C-1C1F5E8AC56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000" baseline="0">
                <a:solidFill>
                  <a:schemeClr val="bg2">
                    <a:lumMod val="50000"/>
                  </a:schemeClr>
                </a:solidFill>
                <a:latin typeface="+mj-lt"/>
              </a:defRPr>
            </a:lvl1pPr>
          </a:lstStyle>
          <a:p>
            <a:fld id="{1E707733-B24B-AD42-A8F8-E368C2AB0657}" type="slidenum">
              <a:rPr lang="en-US" smtClean="0"/>
              <a:pPr/>
              <a:t>‹#›</a:t>
            </a:fld>
            <a:endParaRPr lang="en-US" dirty="0"/>
          </a:p>
        </p:txBody>
      </p:sp>
      <p:pic>
        <p:nvPicPr>
          <p:cNvPr id="7" name="Picture 6">
            <a:extLst>
              <a:ext uri="{FF2B5EF4-FFF2-40B4-BE49-F238E27FC236}">
                <a16:creationId xmlns:a16="http://schemas.microsoft.com/office/drawing/2014/main" id="{05A42C46-1B91-3840-957E-E5A9E1AD706C}"/>
              </a:ext>
            </a:extLst>
          </p:cNvPr>
          <p:cNvPicPr>
            <a:picLocks noChangeAspect="1"/>
          </p:cNvPicPr>
          <p:nvPr userDrawn="1"/>
        </p:nvPicPr>
        <p:blipFill>
          <a:blip r:embed="rId7"/>
          <a:stretch>
            <a:fillRect/>
          </a:stretch>
        </p:blipFill>
        <p:spPr>
          <a:xfrm>
            <a:off x="1699708" y="0"/>
            <a:ext cx="7444292" cy="1016000"/>
          </a:xfrm>
          <a:prstGeom prst="rect">
            <a:avLst/>
          </a:prstGeom>
        </p:spPr>
      </p:pic>
      <p:pic>
        <p:nvPicPr>
          <p:cNvPr id="8" name="Picture 7">
            <a:extLst>
              <a:ext uri="{FF2B5EF4-FFF2-40B4-BE49-F238E27FC236}">
                <a16:creationId xmlns:a16="http://schemas.microsoft.com/office/drawing/2014/main" id="{F71C557C-F9E9-A24F-B103-2C95BC9760C7}"/>
              </a:ext>
            </a:extLst>
          </p:cNvPr>
          <p:cNvPicPr>
            <a:picLocks noChangeAspect="1"/>
          </p:cNvPicPr>
          <p:nvPr userDrawn="1"/>
        </p:nvPicPr>
        <p:blipFill>
          <a:blip r:embed="rId8"/>
          <a:stretch>
            <a:fillRect/>
          </a:stretch>
        </p:blipFill>
        <p:spPr>
          <a:xfrm>
            <a:off x="264608" y="86064"/>
            <a:ext cx="1435100" cy="869950"/>
          </a:xfrm>
          <a:prstGeom prst="rect">
            <a:avLst/>
          </a:prstGeom>
        </p:spPr>
      </p:pic>
      <p:sp>
        <p:nvSpPr>
          <p:cNvPr id="9" name="Title Placeholder 8">
            <a:extLst>
              <a:ext uri="{FF2B5EF4-FFF2-40B4-BE49-F238E27FC236}">
                <a16:creationId xmlns:a16="http://schemas.microsoft.com/office/drawing/2014/main" id="{5F99DAC2-EDB6-584B-932C-A8C78EA74006}"/>
              </a:ext>
            </a:extLst>
          </p:cNvPr>
          <p:cNvSpPr>
            <a:spLocks noGrp="1"/>
          </p:cNvSpPr>
          <p:nvPr>
            <p:ph type="title"/>
          </p:nvPr>
        </p:nvSpPr>
        <p:spPr>
          <a:xfrm>
            <a:off x="2414419" y="351914"/>
            <a:ext cx="6457950" cy="50124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6098824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2" r:id="rId3"/>
    <p:sldLayoutId id="2147483673" r:id="rId4"/>
    <p:sldLayoutId id="2147483676" r:id="rId5"/>
  </p:sldLayoutIdLst>
  <p:hf hdr="0" ftr="0" dt="0"/>
  <p:txStyles>
    <p:titleStyle>
      <a:lvl1pPr algn="l" defTabSz="914400" rtl="0" eaLnBrk="1" latinLnBrk="0" hangingPunct="1">
        <a:lnSpc>
          <a:spcPct val="90000"/>
        </a:lnSpc>
        <a:spcBef>
          <a:spcPct val="0"/>
        </a:spcBef>
        <a:buNone/>
        <a:defRPr sz="4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770" kern="1200" baseline="0">
          <a:solidFill>
            <a:srgbClr val="25367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baseline="0">
          <a:solidFill>
            <a:srgbClr val="25367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25367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25367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25367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F4AA0B-51E0-104F-AF8A-7D7B6F7EB4E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3605A4-3C8F-7748-B94F-308A13BEB56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4908884F-3835-3847-BA85-377AF2388085}"/>
              </a:ext>
            </a:extLst>
          </p:cNvPr>
          <p:cNvPicPr>
            <a:picLocks noChangeAspect="1"/>
          </p:cNvPicPr>
          <p:nvPr userDrawn="1"/>
        </p:nvPicPr>
        <p:blipFill>
          <a:blip r:embed="rId11"/>
          <a:stretch>
            <a:fillRect/>
          </a:stretch>
        </p:blipFill>
        <p:spPr>
          <a:xfrm>
            <a:off x="0" y="6196301"/>
            <a:ext cx="7315200" cy="661699"/>
          </a:xfrm>
          <a:prstGeom prst="rect">
            <a:avLst/>
          </a:prstGeom>
        </p:spPr>
      </p:pic>
      <p:pic>
        <p:nvPicPr>
          <p:cNvPr id="10" name="Picture 9">
            <a:extLst>
              <a:ext uri="{FF2B5EF4-FFF2-40B4-BE49-F238E27FC236}">
                <a16:creationId xmlns:a16="http://schemas.microsoft.com/office/drawing/2014/main" id="{F6C2BB56-036C-0C41-9C10-35B14ADD76A3}"/>
              </a:ext>
            </a:extLst>
          </p:cNvPr>
          <p:cNvPicPr>
            <a:picLocks noChangeAspect="1"/>
          </p:cNvPicPr>
          <p:nvPr userDrawn="1"/>
        </p:nvPicPr>
        <p:blipFill>
          <a:blip r:embed="rId12"/>
          <a:stretch>
            <a:fillRect/>
          </a:stretch>
        </p:blipFill>
        <p:spPr>
          <a:xfrm>
            <a:off x="7441043" y="5928283"/>
            <a:ext cx="1552084" cy="847834"/>
          </a:xfrm>
          <a:prstGeom prst="rect">
            <a:avLst/>
          </a:prstGeom>
        </p:spPr>
      </p:pic>
      <p:sp>
        <p:nvSpPr>
          <p:cNvPr id="6" name="Slide Number Placeholder 5">
            <a:extLst>
              <a:ext uri="{FF2B5EF4-FFF2-40B4-BE49-F238E27FC236}">
                <a16:creationId xmlns:a16="http://schemas.microsoft.com/office/drawing/2014/main" id="{4A27FDD1-EA26-084B-94B0-F3EAAEAF53EC}"/>
              </a:ext>
            </a:extLst>
          </p:cNvPr>
          <p:cNvSpPr>
            <a:spLocks noGrp="1"/>
          </p:cNvSpPr>
          <p:nvPr>
            <p:ph type="sldNum" sz="quarter" idx="4"/>
          </p:nvPr>
        </p:nvSpPr>
        <p:spPr>
          <a:xfrm>
            <a:off x="153969" y="6311900"/>
            <a:ext cx="717400" cy="464217"/>
          </a:xfrm>
          <a:prstGeom prst="rect">
            <a:avLst/>
          </a:prstGeom>
        </p:spPr>
        <p:txBody>
          <a:bodyPr vert="horz" lIns="91440" tIns="45720" rIns="91440" bIns="45720" rtlCol="0" anchor="ctr"/>
          <a:lstStyle>
            <a:lvl1pPr algn="l">
              <a:defRPr sz="1000" baseline="0">
                <a:solidFill>
                  <a:schemeClr val="bg1"/>
                </a:solidFill>
              </a:defRPr>
            </a:lvl1pPr>
          </a:lstStyle>
          <a:p>
            <a:fld id="{33BA6CDD-4CD5-B64D-8DAD-3DBCE20932C6}" type="slidenum">
              <a:rPr lang="en-US" smtClean="0"/>
              <a:pPr/>
              <a:t>‹#›</a:t>
            </a:fld>
            <a:endParaRPr lang="en-US" dirty="0"/>
          </a:p>
        </p:txBody>
      </p:sp>
    </p:spTree>
    <p:extLst>
      <p:ext uri="{BB962C8B-B14F-4D97-AF65-F5344CB8AC3E}">
        <p14:creationId xmlns:p14="http://schemas.microsoft.com/office/powerpoint/2010/main" val="106438352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hf hdr="0" ftr="0" dt="0"/>
  <p:txStyles>
    <p:titleStyle>
      <a:lvl1pPr algn="l" defTabSz="914400" rtl="0" eaLnBrk="1" latinLnBrk="0" hangingPunct="1">
        <a:lnSpc>
          <a:spcPct val="90000"/>
        </a:lnSpc>
        <a:spcBef>
          <a:spcPct val="0"/>
        </a:spcBef>
        <a:buNone/>
        <a:defRPr sz="4400" kern="1200" baseline="0">
          <a:solidFill>
            <a:srgbClr val="25367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25367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25367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25367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25367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25367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880DF-A39E-F644-A3E6-39EBEEEDC4A0}"/>
              </a:ext>
            </a:extLst>
          </p:cNvPr>
          <p:cNvSpPr>
            <a:spLocks noGrp="1"/>
          </p:cNvSpPr>
          <p:nvPr>
            <p:ph type="title"/>
          </p:nvPr>
        </p:nvSpPr>
        <p:spPr>
          <a:prstGeom prst="rect">
            <a:avLst/>
          </a:prstGeom>
        </p:spPr>
        <p:txBody>
          <a:bodyPr lIns="91440" tIns="45720" rIns="91440" bIns="45720" anchor="b">
            <a:normAutofit fontScale="90000"/>
          </a:bodyPr>
          <a:lstStyle/>
          <a:p>
            <a:br>
              <a:rPr lang="en-US" dirty="0"/>
            </a:br>
            <a:endParaRPr lang="en-US" dirty="0"/>
          </a:p>
        </p:txBody>
      </p:sp>
      <p:sp>
        <p:nvSpPr>
          <p:cNvPr id="5" name="Content Placeholder 3">
            <a:extLst>
              <a:ext uri="{FF2B5EF4-FFF2-40B4-BE49-F238E27FC236}">
                <a16:creationId xmlns:a16="http://schemas.microsoft.com/office/drawing/2014/main" id="{543D31C8-5488-4633-8ECB-A8D1047FD5E8}"/>
              </a:ext>
            </a:extLst>
          </p:cNvPr>
          <p:cNvSpPr txBox="1">
            <a:spLocks/>
          </p:cNvSpPr>
          <p:nvPr/>
        </p:nvSpPr>
        <p:spPr>
          <a:xfrm>
            <a:off x="456872" y="2503370"/>
            <a:ext cx="6839278" cy="59093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770" kern="1200" baseline="0">
                <a:solidFill>
                  <a:srgbClr val="25367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baseline="0">
                <a:solidFill>
                  <a:srgbClr val="25367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25367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rgbClr val="25367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25367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i="1" dirty="0">
                <a:solidFill>
                  <a:srgbClr val="2C5D98"/>
                </a:solidFill>
                <a:latin typeface="Georgia" panose="02040502050405020303" pitchFamily="18" charset="0"/>
              </a:rPr>
              <a:t>An Inside Look…</a:t>
            </a:r>
          </a:p>
        </p:txBody>
      </p:sp>
      <p:grpSp>
        <p:nvGrpSpPr>
          <p:cNvPr id="6" name="Group 5">
            <a:extLst>
              <a:ext uri="{FF2B5EF4-FFF2-40B4-BE49-F238E27FC236}">
                <a16:creationId xmlns:a16="http://schemas.microsoft.com/office/drawing/2014/main" id="{EE418038-0954-4F11-9CC0-0C1F5F3C9313}"/>
              </a:ext>
            </a:extLst>
          </p:cNvPr>
          <p:cNvGrpSpPr/>
          <p:nvPr/>
        </p:nvGrpSpPr>
        <p:grpSpPr>
          <a:xfrm>
            <a:off x="809625" y="4029075"/>
            <a:ext cx="7658100" cy="1971664"/>
            <a:chOff x="1133805" y="4778229"/>
            <a:chExt cx="6892156" cy="1537746"/>
          </a:xfrm>
        </p:grpSpPr>
        <p:pic>
          <p:nvPicPr>
            <p:cNvPr id="7" name="Picture 6">
              <a:extLst>
                <a:ext uri="{FF2B5EF4-FFF2-40B4-BE49-F238E27FC236}">
                  <a16:creationId xmlns:a16="http://schemas.microsoft.com/office/drawing/2014/main" id="{27BE79C2-B610-47C2-A4A2-8257F136F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6519" y="4778230"/>
              <a:ext cx="2310961" cy="1537745"/>
            </a:xfrm>
            <a:prstGeom prst="rect">
              <a:avLst/>
            </a:prstGeom>
          </p:spPr>
        </p:pic>
        <p:pic>
          <p:nvPicPr>
            <p:cNvPr id="8" name="Picture 7">
              <a:extLst>
                <a:ext uri="{FF2B5EF4-FFF2-40B4-BE49-F238E27FC236}">
                  <a16:creationId xmlns:a16="http://schemas.microsoft.com/office/drawing/2014/main" id="{E02B978D-F0E2-4281-8606-7490179794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4778231"/>
              <a:ext cx="2310961" cy="1537744"/>
            </a:xfrm>
            <a:prstGeom prst="rect">
              <a:avLst/>
            </a:prstGeom>
          </p:spPr>
        </p:pic>
        <p:pic>
          <p:nvPicPr>
            <p:cNvPr id="9" name="Picture 8">
              <a:extLst>
                <a:ext uri="{FF2B5EF4-FFF2-40B4-BE49-F238E27FC236}">
                  <a16:creationId xmlns:a16="http://schemas.microsoft.com/office/drawing/2014/main" id="{B5F612AC-E2F6-4AFE-AC28-977A033E7F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3805" y="4778229"/>
              <a:ext cx="2295195" cy="1537745"/>
            </a:xfrm>
            <a:prstGeom prst="rect">
              <a:avLst/>
            </a:prstGeom>
          </p:spPr>
        </p:pic>
      </p:grpSp>
      <p:sp>
        <p:nvSpPr>
          <p:cNvPr id="10" name="TextBox 9">
            <a:extLst>
              <a:ext uri="{FF2B5EF4-FFF2-40B4-BE49-F238E27FC236}">
                <a16:creationId xmlns:a16="http://schemas.microsoft.com/office/drawing/2014/main" id="{9D8070DA-7B77-454D-A93E-7648592FA39A}"/>
              </a:ext>
            </a:extLst>
          </p:cNvPr>
          <p:cNvSpPr txBox="1"/>
          <p:nvPr/>
        </p:nvSpPr>
        <p:spPr>
          <a:xfrm>
            <a:off x="2820519" y="141047"/>
            <a:ext cx="4867275" cy="769441"/>
          </a:xfrm>
          <a:prstGeom prst="rect">
            <a:avLst/>
          </a:prstGeom>
          <a:noFill/>
        </p:spPr>
        <p:txBody>
          <a:bodyPr wrap="square" rtlCol="0">
            <a:spAutoFit/>
          </a:bodyPr>
          <a:lstStyle/>
          <a:p>
            <a:r>
              <a:rPr lang="en-US" sz="4400" dirty="0">
                <a:solidFill>
                  <a:schemeClr val="bg1"/>
                </a:solidFill>
              </a:rPr>
              <a:t>People First Job Site</a:t>
            </a:r>
          </a:p>
        </p:txBody>
      </p:sp>
    </p:spTree>
    <p:extLst>
      <p:ext uri="{BB962C8B-B14F-4D97-AF65-F5344CB8AC3E}">
        <p14:creationId xmlns:p14="http://schemas.microsoft.com/office/powerpoint/2010/main" val="2094164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B39D-A18A-4C58-A4F4-158295626810}"/>
              </a:ext>
            </a:extLst>
          </p:cNvPr>
          <p:cNvSpPr>
            <a:spLocks noGrp="1"/>
          </p:cNvSpPr>
          <p:nvPr>
            <p:ph type="title"/>
          </p:nvPr>
        </p:nvSpPr>
        <p:spPr>
          <a:xfrm>
            <a:off x="627529" y="315903"/>
            <a:ext cx="7886700" cy="850434"/>
          </a:xfrm>
        </p:spPr>
        <p:txBody>
          <a:bodyPr>
            <a:normAutofit/>
          </a:bodyPr>
          <a:lstStyle/>
          <a:p>
            <a:pPr algn="ctr"/>
            <a:r>
              <a:rPr lang="en-US" sz="2800" dirty="0">
                <a:latin typeface="Calibri"/>
                <a:cs typeface="Calibri"/>
              </a:rPr>
              <a:t>Search by Careers</a:t>
            </a:r>
          </a:p>
        </p:txBody>
      </p:sp>
      <p:sp>
        <p:nvSpPr>
          <p:cNvPr id="5" name="Slide Number Placeholder 4">
            <a:extLst>
              <a:ext uri="{FF2B5EF4-FFF2-40B4-BE49-F238E27FC236}">
                <a16:creationId xmlns:a16="http://schemas.microsoft.com/office/drawing/2014/main" id="{65397CD6-7B62-425B-BB7E-718C75448A29}"/>
              </a:ext>
            </a:extLst>
          </p:cNvPr>
          <p:cNvSpPr>
            <a:spLocks noGrp="1"/>
          </p:cNvSpPr>
          <p:nvPr>
            <p:ph type="sldNum" sz="quarter" idx="10"/>
          </p:nvPr>
        </p:nvSpPr>
        <p:spPr/>
        <p:txBody>
          <a:bodyPr/>
          <a:lstStyle/>
          <a:p>
            <a:fld id="{1E707733-B24B-AD42-A8F8-E368C2AB0657}" type="slidenum">
              <a:rPr lang="en-US" smtClean="0"/>
              <a:t>10</a:t>
            </a:fld>
            <a:endParaRPr lang="en-US" dirty="0"/>
          </a:p>
        </p:txBody>
      </p:sp>
      <p:pic>
        <p:nvPicPr>
          <p:cNvPr id="6" name="Picture 5">
            <a:extLst>
              <a:ext uri="{FF2B5EF4-FFF2-40B4-BE49-F238E27FC236}">
                <a16:creationId xmlns:a16="http://schemas.microsoft.com/office/drawing/2014/main" id="{0F2219F3-70FB-4482-B152-0AD732213FDB}"/>
              </a:ext>
            </a:extLst>
          </p:cNvPr>
          <p:cNvPicPr>
            <a:picLocks noChangeAspect="1"/>
          </p:cNvPicPr>
          <p:nvPr/>
        </p:nvPicPr>
        <p:blipFill>
          <a:blip r:embed="rId3"/>
          <a:stretch>
            <a:fillRect/>
          </a:stretch>
        </p:blipFill>
        <p:spPr>
          <a:xfrm>
            <a:off x="1412240" y="952596"/>
            <a:ext cx="6022536" cy="4701759"/>
          </a:xfrm>
          <a:prstGeom prst="rect">
            <a:avLst/>
          </a:prstGeom>
          <a:ln>
            <a:solidFill>
              <a:schemeClr val="accent1"/>
            </a:solidFill>
          </a:ln>
        </p:spPr>
      </p:pic>
    </p:spTree>
    <p:extLst>
      <p:ext uri="{BB962C8B-B14F-4D97-AF65-F5344CB8AC3E}">
        <p14:creationId xmlns:p14="http://schemas.microsoft.com/office/powerpoint/2010/main" val="155203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DB897F-CA82-48CB-8657-79544807FBD0}"/>
              </a:ext>
            </a:extLst>
          </p:cNvPr>
          <p:cNvSpPr>
            <a:spLocks noGrp="1"/>
          </p:cNvSpPr>
          <p:nvPr>
            <p:ph type="title"/>
          </p:nvPr>
        </p:nvSpPr>
        <p:spPr>
          <a:xfrm>
            <a:off x="735106" y="257550"/>
            <a:ext cx="7671548" cy="645128"/>
          </a:xfrm>
          <a:noFill/>
          <a:ln>
            <a:solidFill>
              <a:schemeClr val="bg1"/>
            </a:solidFill>
          </a:ln>
        </p:spPr>
        <p:txBody>
          <a:bodyPr vert="horz" lIns="91440" tIns="45720" rIns="91440" bIns="45720" rtlCol="0" anchor="b">
            <a:normAutofit/>
          </a:bodyPr>
          <a:lstStyle/>
          <a:p>
            <a:pPr algn="ctr">
              <a:lnSpc>
                <a:spcPct val="80000"/>
              </a:lnSpc>
            </a:pPr>
            <a:r>
              <a:rPr lang="en-US" sz="2800" dirty="0">
                <a:latin typeface="Calibri"/>
                <a:cs typeface="Calibri"/>
              </a:rPr>
              <a:t>View All Jobs</a:t>
            </a:r>
          </a:p>
        </p:txBody>
      </p:sp>
      <p:sp>
        <p:nvSpPr>
          <p:cNvPr id="5" name="Slide Number Placeholder 4">
            <a:extLst>
              <a:ext uri="{FF2B5EF4-FFF2-40B4-BE49-F238E27FC236}">
                <a16:creationId xmlns:a16="http://schemas.microsoft.com/office/drawing/2014/main" id="{E2A01BF0-09B7-4B76-BA0D-F033302010CA}"/>
              </a:ext>
            </a:extLst>
          </p:cNvPr>
          <p:cNvSpPr>
            <a:spLocks noGrp="1"/>
          </p:cNvSpPr>
          <p:nvPr>
            <p:ph type="sldNum" sz="quarter" idx="12"/>
          </p:nvPr>
        </p:nvSpPr>
        <p:spPr/>
        <p:txBody>
          <a:bodyPr/>
          <a:lstStyle/>
          <a:p>
            <a:fld id="{33BA6CDD-4CD5-B64D-8DAD-3DBCE20932C6}" type="slidenum">
              <a:rPr lang="en-US" smtClean="0"/>
              <a:t>11</a:t>
            </a:fld>
            <a:endParaRPr lang="en-US" dirty="0"/>
          </a:p>
        </p:txBody>
      </p:sp>
      <p:pic>
        <p:nvPicPr>
          <p:cNvPr id="3" name="Picture 2">
            <a:extLst>
              <a:ext uri="{FF2B5EF4-FFF2-40B4-BE49-F238E27FC236}">
                <a16:creationId xmlns:a16="http://schemas.microsoft.com/office/drawing/2014/main" id="{08FC9F04-4493-4F60-B422-78376EB875E5}"/>
              </a:ext>
            </a:extLst>
          </p:cNvPr>
          <p:cNvPicPr>
            <a:picLocks noChangeAspect="1"/>
          </p:cNvPicPr>
          <p:nvPr/>
        </p:nvPicPr>
        <p:blipFill>
          <a:blip r:embed="rId3"/>
          <a:stretch>
            <a:fillRect/>
          </a:stretch>
        </p:blipFill>
        <p:spPr>
          <a:xfrm>
            <a:off x="150060" y="1289538"/>
            <a:ext cx="8811213" cy="4130112"/>
          </a:xfrm>
          <a:prstGeom prst="rect">
            <a:avLst/>
          </a:prstGeom>
          <a:ln>
            <a:solidFill>
              <a:srgbClr val="253673"/>
            </a:solidFill>
          </a:ln>
        </p:spPr>
      </p:pic>
    </p:spTree>
    <p:extLst>
      <p:ext uri="{BB962C8B-B14F-4D97-AF65-F5344CB8AC3E}">
        <p14:creationId xmlns:p14="http://schemas.microsoft.com/office/powerpoint/2010/main" val="57297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969D92-AEA8-4BCA-AB8B-5656DD2A10AF}"/>
              </a:ext>
            </a:extLst>
          </p:cNvPr>
          <p:cNvSpPr>
            <a:spLocks noGrp="1"/>
          </p:cNvSpPr>
          <p:nvPr>
            <p:ph type="title"/>
          </p:nvPr>
        </p:nvSpPr>
        <p:spPr>
          <a:xfrm>
            <a:off x="636494" y="230655"/>
            <a:ext cx="7868771" cy="554791"/>
          </a:xfrm>
          <a:noFill/>
          <a:ln>
            <a:noFill/>
          </a:ln>
        </p:spPr>
        <p:txBody>
          <a:bodyPr vert="horz" lIns="91440" tIns="45720" rIns="91440" bIns="45720" rtlCol="0" anchor="b">
            <a:normAutofit/>
          </a:bodyPr>
          <a:lstStyle/>
          <a:p>
            <a:pPr algn="ctr">
              <a:lnSpc>
                <a:spcPct val="80000"/>
              </a:lnSpc>
            </a:pPr>
            <a:r>
              <a:rPr lang="en-US" sz="2800" dirty="0">
                <a:latin typeface="Calibri"/>
                <a:ea typeface="+mj-lt"/>
                <a:cs typeface="+mj-lt"/>
              </a:rPr>
              <a:t>Search for a Job</a:t>
            </a:r>
            <a:endParaRPr lang="en-US" sz="1600" dirty="0">
              <a:latin typeface="Calibri"/>
              <a:ea typeface="+mj-lt"/>
              <a:cs typeface="+mj-lt"/>
            </a:endParaRPr>
          </a:p>
        </p:txBody>
      </p:sp>
      <p:sp>
        <p:nvSpPr>
          <p:cNvPr id="4" name="Slide Number Placeholder 3">
            <a:extLst>
              <a:ext uri="{FF2B5EF4-FFF2-40B4-BE49-F238E27FC236}">
                <a16:creationId xmlns:a16="http://schemas.microsoft.com/office/drawing/2014/main" id="{EE794E85-7B71-4A44-B53B-794D665CCEF3}"/>
              </a:ext>
            </a:extLst>
          </p:cNvPr>
          <p:cNvSpPr>
            <a:spLocks noGrp="1"/>
          </p:cNvSpPr>
          <p:nvPr>
            <p:ph type="sldNum" sz="quarter" idx="12"/>
          </p:nvPr>
        </p:nvSpPr>
        <p:spPr/>
        <p:txBody>
          <a:bodyPr/>
          <a:lstStyle/>
          <a:p>
            <a:fld id="{33BA6CDD-4CD5-B64D-8DAD-3DBCE20932C6}" type="slidenum">
              <a:rPr lang="en-US" smtClean="0"/>
              <a:pPr/>
              <a:t>12</a:t>
            </a:fld>
            <a:endParaRPr lang="en-US" dirty="0"/>
          </a:p>
        </p:txBody>
      </p:sp>
      <p:pic>
        <p:nvPicPr>
          <p:cNvPr id="12" name="Picture 11">
            <a:extLst>
              <a:ext uri="{FF2B5EF4-FFF2-40B4-BE49-F238E27FC236}">
                <a16:creationId xmlns:a16="http://schemas.microsoft.com/office/drawing/2014/main" id="{6AF5F881-8651-4920-8FCA-C95CCF1BDC4D}"/>
              </a:ext>
            </a:extLst>
          </p:cNvPr>
          <p:cNvPicPr>
            <a:picLocks noChangeAspect="1"/>
          </p:cNvPicPr>
          <p:nvPr/>
        </p:nvPicPr>
        <p:blipFill>
          <a:blip r:embed="rId3"/>
          <a:stretch>
            <a:fillRect/>
          </a:stretch>
        </p:blipFill>
        <p:spPr>
          <a:xfrm>
            <a:off x="153969" y="1113692"/>
            <a:ext cx="8739345" cy="4585005"/>
          </a:xfrm>
          <a:prstGeom prst="rect">
            <a:avLst/>
          </a:prstGeom>
          <a:ln>
            <a:solidFill>
              <a:srgbClr val="253673"/>
            </a:solidFill>
          </a:ln>
        </p:spPr>
      </p:pic>
    </p:spTree>
    <p:extLst>
      <p:ext uri="{BB962C8B-B14F-4D97-AF65-F5344CB8AC3E}">
        <p14:creationId xmlns:p14="http://schemas.microsoft.com/office/powerpoint/2010/main" val="3506330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F745-B8E9-4A03-885F-785818782439}"/>
              </a:ext>
            </a:extLst>
          </p:cNvPr>
          <p:cNvSpPr>
            <a:spLocks noGrp="1"/>
          </p:cNvSpPr>
          <p:nvPr>
            <p:ph type="title"/>
          </p:nvPr>
        </p:nvSpPr>
        <p:spPr>
          <a:xfrm>
            <a:off x="628650" y="233681"/>
            <a:ext cx="7886700" cy="558799"/>
          </a:xfrm>
        </p:spPr>
        <p:txBody>
          <a:bodyPr/>
          <a:lstStyle/>
          <a:p>
            <a:pPr algn="ctr"/>
            <a:r>
              <a:rPr lang="en-US" sz="2800" dirty="0">
                <a:latin typeface="Calibri"/>
                <a:ea typeface="+mj-lt"/>
                <a:cs typeface="Calibri Light" panose="020F0302020204030204"/>
              </a:rPr>
              <a:t>Search for a Job</a:t>
            </a:r>
            <a:endParaRPr lang="en-US" dirty="0"/>
          </a:p>
        </p:txBody>
      </p:sp>
      <p:pic>
        <p:nvPicPr>
          <p:cNvPr id="5" name="Content Placeholder 4">
            <a:extLst>
              <a:ext uri="{FF2B5EF4-FFF2-40B4-BE49-F238E27FC236}">
                <a16:creationId xmlns:a16="http://schemas.microsoft.com/office/drawing/2014/main" id="{4FF9715A-5014-46DB-A1A6-913EFCA12B15}"/>
              </a:ext>
            </a:extLst>
          </p:cNvPr>
          <p:cNvPicPr>
            <a:picLocks noGrp="1" noChangeAspect="1"/>
          </p:cNvPicPr>
          <p:nvPr>
            <p:ph idx="1"/>
          </p:nvPr>
        </p:nvPicPr>
        <p:blipFill>
          <a:blip r:embed="rId3"/>
          <a:stretch>
            <a:fillRect/>
          </a:stretch>
        </p:blipFill>
        <p:spPr>
          <a:xfrm>
            <a:off x="153969" y="1307177"/>
            <a:ext cx="8748241" cy="4097943"/>
          </a:xfrm>
          <a:prstGeom prst="rect">
            <a:avLst/>
          </a:prstGeom>
          <a:ln>
            <a:solidFill>
              <a:srgbClr val="253673"/>
            </a:solidFill>
          </a:ln>
        </p:spPr>
      </p:pic>
      <p:sp>
        <p:nvSpPr>
          <p:cNvPr id="4" name="Slide Number Placeholder 3">
            <a:extLst>
              <a:ext uri="{FF2B5EF4-FFF2-40B4-BE49-F238E27FC236}">
                <a16:creationId xmlns:a16="http://schemas.microsoft.com/office/drawing/2014/main" id="{9713F603-BD81-4C60-A35D-78ABDA88E4DD}"/>
              </a:ext>
            </a:extLst>
          </p:cNvPr>
          <p:cNvSpPr>
            <a:spLocks noGrp="1"/>
          </p:cNvSpPr>
          <p:nvPr>
            <p:ph type="sldNum" sz="quarter" idx="10"/>
          </p:nvPr>
        </p:nvSpPr>
        <p:spPr/>
        <p:txBody>
          <a:bodyPr/>
          <a:lstStyle/>
          <a:p>
            <a:fld id="{33BA6CDD-4CD5-B64D-8DAD-3DBCE20932C6}" type="slidenum">
              <a:rPr lang="en-US" smtClean="0"/>
              <a:pPr/>
              <a:t>13</a:t>
            </a:fld>
            <a:endParaRPr lang="en-US" dirty="0"/>
          </a:p>
        </p:txBody>
      </p:sp>
    </p:spTree>
    <p:extLst>
      <p:ext uri="{BB962C8B-B14F-4D97-AF65-F5344CB8AC3E}">
        <p14:creationId xmlns:p14="http://schemas.microsoft.com/office/powerpoint/2010/main" val="3996595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ED6BBC-24FD-4870-A9A4-FC34B4251AF5}"/>
              </a:ext>
            </a:extLst>
          </p:cNvPr>
          <p:cNvSpPr>
            <a:spLocks noGrp="1"/>
          </p:cNvSpPr>
          <p:nvPr>
            <p:ph type="sldNum" sz="quarter" idx="10"/>
          </p:nvPr>
        </p:nvSpPr>
        <p:spPr/>
        <p:txBody>
          <a:bodyPr/>
          <a:lstStyle/>
          <a:p>
            <a:fld id="{33BA6CDD-4CD5-B64D-8DAD-3DBCE20932C6}" type="slidenum">
              <a:rPr lang="en-US" smtClean="0"/>
              <a:t>14</a:t>
            </a:fld>
            <a:endParaRPr lang="en-US" dirty="0"/>
          </a:p>
        </p:txBody>
      </p:sp>
      <p:sp>
        <p:nvSpPr>
          <p:cNvPr id="15" name="Title 4">
            <a:extLst>
              <a:ext uri="{FF2B5EF4-FFF2-40B4-BE49-F238E27FC236}">
                <a16:creationId xmlns:a16="http://schemas.microsoft.com/office/drawing/2014/main" id="{F827E3A2-9638-4C84-A584-40EED379057D}"/>
              </a:ext>
            </a:extLst>
          </p:cNvPr>
          <p:cNvSpPr>
            <a:spLocks noGrp="1"/>
          </p:cNvSpPr>
          <p:nvPr>
            <p:ph type="title"/>
          </p:nvPr>
        </p:nvSpPr>
        <p:spPr>
          <a:xfrm>
            <a:off x="945776" y="257551"/>
            <a:ext cx="7255920" cy="633404"/>
          </a:xfrm>
          <a:noFill/>
          <a:ln>
            <a:noFill/>
          </a:ln>
        </p:spPr>
        <p:txBody>
          <a:bodyPr vert="horz" lIns="91440" tIns="45720" rIns="91440" bIns="45720" rtlCol="0" anchor="b">
            <a:normAutofit/>
          </a:bodyPr>
          <a:lstStyle/>
          <a:p>
            <a:pPr algn="ctr">
              <a:lnSpc>
                <a:spcPct val="80000"/>
              </a:lnSpc>
            </a:pPr>
            <a:r>
              <a:rPr lang="en-US" sz="2700" dirty="0">
                <a:latin typeface="Calibri"/>
                <a:ea typeface="+mj-lt"/>
                <a:cs typeface="+mj-lt"/>
              </a:rPr>
              <a:t>Search by Location</a:t>
            </a:r>
          </a:p>
        </p:txBody>
      </p:sp>
      <p:pic>
        <p:nvPicPr>
          <p:cNvPr id="5" name="Picture 4">
            <a:extLst>
              <a:ext uri="{FF2B5EF4-FFF2-40B4-BE49-F238E27FC236}">
                <a16:creationId xmlns:a16="http://schemas.microsoft.com/office/drawing/2014/main" id="{9B74C92C-E9CB-48E6-A789-80B414EA4B87}"/>
              </a:ext>
            </a:extLst>
          </p:cNvPr>
          <p:cNvPicPr>
            <a:picLocks noChangeAspect="1"/>
          </p:cNvPicPr>
          <p:nvPr/>
        </p:nvPicPr>
        <p:blipFill>
          <a:blip r:embed="rId3"/>
          <a:stretch>
            <a:fillRect/>
          </a:stretch>
        </p:blipFill>
        <p:spPr>
          <a:xfrm>
            <a:off x="89506" y="1452880"/>
            <a:ext cx="8968459" cy="3658079"/>
          </a:xfrm>
          <a:prstGeom prst="rect">
            <a:avLst/>
          </a:prstGeom>
          <a:ln>
            <a:solidFill>
              <a:schemeClr val="accent1"/>
            </a:solidFill>
          </a:ln>
        </p:spPr>
      </p:pic>
    </p:spTree>
    <p:extLst>
      <p:ext uri="{BB962C8B-B14F-4D97-AF65-F5344CB8AC3E}">
        <p14:creationId xmlns:p14="http://schemas.microsoft.com/office/powerpoint/2010/main" val="1255997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969D92-AEA8-4BCA-AB8B-5656DD2A10AF}"/>
              </a:ext>
            </a:extLst>
          </p:cNvPr>
          <p:cNvSpPr>
            <a:spLocks noGrp="1"/>
          </p:cNvSpPr>
          <p:nvPr>
            <p:ph type="title"/>
          </p:nvPr>
        </p:nvSpPr>
        <p:spPr>
          <a:xfrm>
            <a:off x="636494" y="230655"/>
            <a:ext cx="7868771" cy="613407"/>
          </a:xfrm>
          <a:noFill/>
          <a:ln>
            <a:noFill/>
          </a:ln>
        </p:spPr>
        <p:txBody>
          <a:bodyPr vert="horz" lIns="91440" tIns="45720" rIns="91440" bIns="45720" rtlCol="0" anchor="b">
            <a:normAutofit/>
          </a:bodyPr>
          <a:lstStyle/>
          <a:p>
            <a:pPr algn="ctr">
              <a:lnSpc>
                <a:spcPct val="80000"/>
              </a:lnSpc>
            </a:pPr>
            <a:r>
              <a:rPr lang="en-US" sz="2800" dirty="0">
                <a:latin typeface="Calibri"/>
                <a:ea typeface="+mj-lt"/>
                <a:cs typeface="+mj-lt"/>
              </a:rPr>
              <a:t>Search Results</a:t>
            </a:r>
            <a:endParaRPr lang="en-US" sz="1600" dirty="0">
              <a:latin typeface="Calibri"/>
              <a:ea typeface="+mj-lt"/>
              <a:cs typeface="+mj-lt"/>
            </a:endParaRPr>
          </a:p>
        </p:txBody>
      </p:sp>
      <p:sp>
        <p:nvSpPr>
          <p:cNvPr id="4" name="Slide Number Placeholder 3">
            <a:extLst>
              <a:ext uri="{FF2B5EF4-FFF2-40B4-BE49-F238E27FC236}">
                <a16:creationId xmlns:a16="http://schemas.microsoft.com/office/drawing/2014/main" id="{EE794E85-7B71-4A44-B53B-794D665CCEF3}"/>
              </a:ext>
            </a:extLst>
          </p:cNvPr>
          <p:cNvSpPr>
            <a:spLocks noGrp="1"/>
          </p:cNvSpPr>
          <p:nvPr>
            <p:ph type="sldNum" sz="quarter" idx="12"/>
          </p:nvPr>
        </p:nvSpPr>
        <p:spPr/>
        <p:txBody>
          <a:bodyPr/>
          <a:lstStyle/>
          <a:p>
            <a:fld id="{33BA6CDD-4CD5-B64D-8DAD-3DBCE20932C6}" type="slidenum">
              <a:rPr lang="en-US" smtClean="0"/>
              <a:pPr/>
              <a:t>15</a:t>
            </a:fld>
            <a:endParaRPr lang="en-US" dirty="0"/>
          </a:p>
        </p:txBody>
      </p:sp>
      <p:pic>
        <p:nvPicPr>
          <p:cNvPr id="15" name="Picture 14">
            <a:extLst>
              <a:ext uri="{FF2B5EF4-FFF2-40B4-BE49-F238E27FC236}">
                <a16:creationId xmlns:a16="http://schemas.microsoft.com/office/drawing/2014/main" id="{AF849968-E666-4200-B9C0-AC4F327DD2D8}"/>
              </a:ext>
            </a:extLst>
          </p:cNvPr>
          <p:cNvPicPr>
            <a:picLocks noChangeAspect="1"/>
          </p:cNvPicPr>
          <p:nvPr/>
        </p:nvPicPr>
        <p:blipFill>
          <a:blip r:embed="rId3"/>
          <a:stretch>
            <a:fillRect/>
          </a:stretch>
        </p:blipFill>
        <p:spPr>
          <a:xfrm>
            <a:off x="121930" y="996462"/>
            <a:ext cx="8928633" cy="4480790"/>
          </a:xfrm>
          <a:prstGeom prst="rect">
            <a:avLst/>
          </a:prstGeom>
          <a:ln>
            <a:solidFill>
              <a:srgbClr val="253673"/>
            </a:solidFill>
          </a:ln>
        </p:spPr>
      </p:pic>
    </p:spTree>
    <p:extLst>
      <p:ext uri="{BB962C8B-B14F-4D97-AF65-F5344CB8AC3E}">
        <p14:creationId xmlns:p14="http://schemas.microsoft.com/office/powerpoint/2010/main" val="1763359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BB55-8ED2-4F28-B178-64ECE63D1586}"/>
              </a:ext>
            </a:extLst>
          </p:cNvPr>
          <p:cNvSpPr>
            <a:spLocks noGrp="1"/>
          </p:cNvSpPr>
          <p:nvPr>
            <p:ph type="title"/>
          </p:nvPr>
        </p:nvSpPr>
        <p:spPr>
          <a:xfrm>
            <a:off x="627529" y="365125"/>
            <a:ext cx="7886700" cy="886293"/>
          </a:xfrm>
          <a:noFill/>
        </p:spPr>
        <p:txBody>
          <a:bodyPr>
            <a:normAutofit/>
          </a:bodyPr>
          <a:lstStyle/>
          <a:p>
            <a:pPr algn="ctr"/>
            <a:r>
              <a:rPr lang="en-US" sz="2800" dirty="0">
                <a:latin typeface="Calibri"/>
                <a:cs typeface="Calibri Light"/>
              </a:rPr>
              <a:t>Job Details</a:t>
            </a:r>
          </a:p>
        </p:txBody>
      </p:sp>
      <p:sp>
        <p:nvSpPr>
          <p:cNvPr id="5" name="Slide Number Placeholder 4">
            <a:extLst>
              <a:ext uri="{FF2B5EF4-FFF2-40B4-BE49-F238E27FC236}">
                <a16:creationId xmlns:a16="http://schemas.microsoft.com/office/drawing/2014/main" id="{EC07BB6E-D5DD-47DC-9336-4C4F0B416567}"/>
              </a:ext>
            </a:extLst>
          </p:cNvPr>
          <p:cNvSpPr>
            <a:spLocks noGrp="1"/>
          </p:cNvSpPr>
          <p:nvPr>
            <p:ph type="sldNum" sz="quarter" idx="10"/>
          </p:nvPr>
        </p:nvSpPr>
        <p:spPr/>
        <p:txBody>
          <a:bodyPr/>
          <a:lstStyle/>
          <a:p>
            <a:fld id="{33BA6CDD-4CD5-B64D-8DAD-3DBCE20932C6}" type="slidenum">
              <a:rPr lang="en-US" smtClean="0"/>
              <a:t>16</a:t>
            </a:fld>
            <a:endParaRPr lang="en-US" dirty="0"/>
          </a:p>
        </p:txBody>
      </p:sp>
      <p:pic>
        <p:nvPicPr>
          <p:cNvPr id="9" name="Picture 8">
            <a:extLst>
              <a:ext uri="{FF2B5EF4-FFF2-40B4-BE49-F238E27FC236}">
                <a16:creationId xmlns:a16="http://schemas.microsoft.com/office/drawing/2014/main" id="{9A14F00D-8F84-44AE-862B-7A6DD333BDB1}"/>
              </a:ext>
            </a:extLst>
          </p:cNvPr>
          <p:cNvPicPr>
            <a:picLocks noChangeAspect="1"/>
          </p:cNvPicPr>
          <p:nvPr/>
        </p:nvPicPr>
        <p:blipFill>
          <a:blip r:embed="rId3"/>
          <a:stretch>
            <a:fillRect/>
          </a:stretch>
        </p:blipFill>
        <p:spPr>
          <a:xfrm>
            <a:off x="153968" y="1226940"/>
            <a:ext cx="8914445" cy="4520528"/>
          </a:xfrm>
          <a:prstGeom prst="rect">
            <a:avLst/>
          </a:prstGeom>
          <a:ln>
            <a:solidFill>
              <a:srgbClr val="253673"/>
            </a:solidFill>
          </a:ln>
        </p:spPr>
      </p:pic>
    </p:spTree>
    <p:extLst>
      <p:ext uri="{BB962C8B-B14F-4D97-AF65-F5344CB8AC3E}">
        <p14:creationId xmlns:p14="http://schemas.microsoft.com/office/powerpoint/2010/main" val="2524326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D97102-BD77-44DC-9A04-1468FEDDDF2A}"/>
              </a:ext>
            </a:extLst>
          </p:cNvPr>
          <p:cNvSpPr>
            <a:spLocks noGrp="1"/>
          </p:cNvSpPr>
          <p:nvPr>
            <p:ph type="sldNum" sz="quarter" idx="10"/>
          </p:nvPr>
        </p:nvSpPr>
        <p:spPr/>
        <p:txBody>
          <a:bodyPr/>
          <a:lstStyle/>
          <a:p>
            <a:fld id="{33BA6CDD-4CD5-B64D-8DAD-3DBCE20932C6}" type="slidenum">
              <a:rPr lang="en-US" smtClean="0"/>
              <a:pPr/>
              <a:t>17</a:t>
            </a:fld>
            <a:endParaRPr lang="en-US" dirty="0"/>
          </a:p>
        </p:txBody>
      </p:sp>
      <p:graphicFrame>
        <p:nvGraphicFramePr>
          <p:cNvPr id="9" name="Diagram 8">
            <a:extLst>
              <a:ext uri="{FF2B5EF4-FFF2-40B4-BE49-F238E27FC236}">
                <a16:creationId xmlns:a16="http://schemas.microsoft.com/office/drawing/2014/main" id="{9081B9FA-508B-4964-A11E-21218CDF210E}"/>
              </a:ext>
            </a:extLst>
          </p:cNvPr>
          <p:cNvGraphicFramePr/>
          <p:nvPr>
            <p:extLst>
              <p:ext uri="{D42A27DB-BD31-4B8C-83A1-F6EECF244321}">
                <p14:modId xmlns:p14="http://schemas.microsoft.com/office/powerpoint/2010/main" val="2235655607"/>
              </p:ext>
            </p:extLst>
          </p:nvPr>
        </p:nvGraphicFramePr>
        <p:xfrm>
          <a:off x="871370" y="257908"/>
          <a:ext cx="7194107" cy="5873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7434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12A3-3CC2-48A0-84B8-4E6166B82B50}"/>
              </a:ext>
            </a:extLst>
          </p:cNvPr>
          <p:cNvSpPr>
            <a:spLocks noGrp="1"/>
          </p:cNvSpPr>
          <p:nvPr>
            <p:ph type="title"/>
          </p:nvPr>
        </p:nvSpPr>
        <p:spPr>
          <a:xfrm>
            <a:off x="2690898" y="984738"/>
            <a:ext cx="5747583" cy="749394"/>
          </a:xfrm>
        </p:spPr>
        <p:txBody>
          <a:bodyPr>
            <a:normAutofit/>
          </a:bodyPr>
          <a:lstStyle/>
          <a:p>
            <a:pPr algn="ctr"/>
            <a:r>
              <a:rPr lang="en-US" sz="2800" dirty="0">
                <a:latin typeface="Calibri"/>
                <a:cs typeface="Calibri Light"/>
              </a:rPr>
              <a:t>CREATING YOUR CANDIDATE PROFILE</a:t>
            </a:r>
          </a:p>
        </p:txBody>
      </p:sp>
      <p:sp>
        <p:nvSpPr>
          <p:cNvPr id="4" name="Slide Number Placeholder 3">
            <a:extLst>
              <a:ext uri="{FF2B5EF4-FFF2-40B4-BE49-F238E27FC236}">
                <a16:creationId xmlns:a16="http://schemas.microsoft.com/office/drawing/2014/main" id="{68D97102-BD77-44DC-9A04-1468FEDDDF2A}"/>
              </a:ext>
            </a:extLst>
          </p:cNvPr>
          <p:cNvSpPr>
            <a:spLocks noGrp="1"/>
          </p:cNvSpPr>
          <p:nvPr>
            <p:ph type="sldNum" sz="quarter" idx="10"/>
          </p:nvPr>
        </p:nvSpPr>
        <p:spPr/>
        <p:txBody>
          <a:bodyPr/>
          <a:lstStyle/>
          <a:p>
            <a:fld id="{33BA6CDD-4CD5-B64D-8DAD-3DBCE20932C6}" type="slidenum">
              <a:rPr lang="en-US" smtClean="0"/>
              <a:pPr/>
              <a:t>18</a:t>
            </a:fld>
            <a:endParaRPr lang="en-US" dirty="0"/>
          </a:p>
        </p:txBody>
      </p:sp>
      <p:pic>
        <p:nvPicPr>
          <p:cNvPr id="8" name="Picture 7">
            <a:extLst>
              <a:ext uri="{FF2B5EF4-FFF2-40B4-BE49-F238E27FC236}">
                <a16:creationId xmlns:a16="http://schemas.microsoft.com/office/drawing/2014/main" id="{9B1879D9-378C-4255-A583-3857B91E7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69" y="1096108"/>
            <a:ext cx="1819529" cy="4734586"/>
          </a:xfrm>
          <a:prstGeom prst="rect">
            <a:avLst/>
          </a:prstGeom>
        </p:spPr>
      </p:pic>
    </p:spTree>
    <p:extLst>
      <p:ext uri="{BB962C8B-B14F-4D97-AF65-F5344CB8AC3E}">
        <p14:creationId xmlns:p14="http://schemas.microsoft.com/office/powerpoint/2010/main" val="1043965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0F95E86-5FBB-4642-AB4D-DB03EEB1A762}"/>
              </a:ext>
            </a:extLst>
          </p:cNvPr>
          <p:cNvSpPr>
            <a:spLocks noGrp="1"/>
          </p:cNvSpPr>
          <p:nvPr>
            <p:ph type="sldNum" sz="quarter" idx="12"/>
          </p:nvPr>
        </p:nvSpPr>
        <p:spPr/>
        <p:txBody>
          <a:bodyPr/>
          <a:lstStyle/>
          <a:p>
            <a:fld id="{33BA6CDD-4CD5-B64D-8DAD-3DBCE20932C6}" type="slidenum">
              <a:rPr lang="en-US" smtClean="0"/>
              <a:t>19</a:t>
            </a:fld>
            <a:endParaRPr lang="en-US" dirty="0"/>
          </a:p>
        </p:txBody>
      </p:sp>
      <p:sp>
        <p:nvSpPr>
          <p:cNvPr id="23" name="Text Placeholder 9">
            <a:extLst>
              <a:ext uri="{FF2B5EF4-FFF2-40B4-BE49-F238E27FC236}">
                <a16:creationId xmlns:a16="http://schemas.microsoft.com/office/drawing/2014/main" id="{F864494C-A499-4873-9D6C-004F0CA85C33}"/>
              </a:ext>
            </a:extLst>
          </p:cNvPr>
          <p:cNvSpPr txBox="1">
            <a:spLocks/>
          </p:cNvSpPr>
          <p:nvPr/>
        </p:nvSpPr>
        <p:spPr>
          <a:xfrm>
            <a:off x="634401" y="2962157"/>
            <a:ext cx="3868737" cy="46543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baseline="0">
                <a:solidFill>
                  <a:srgbClr val="253673"/>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baseline="0">
                <a:solidFill>
                  <a:srgbClr val="253673"/>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baseline="0">
                <a:solidFill>
                  <a:srgbClr val="253673"/>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baseline="0">
                <a:solidFill>
                  <a:srgbClr val="253673"/>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baseline="0">
                <a:solidFill>
                  <a:srgbClr val="253673"/>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sz="2000" b="0" dirty="0">
              <a:ea typeface="+mn-lt"/>
              <a:cs typeface="+mn-lt"/>
            </a:endParaRPr>
          </a:p>
        </p:txBody>
      </p:sp>
      <p:sp>
        <p:nvSpPr>
          <p:cNvPr id="7" name="Title 6">
            <a:extLst>
              <a:ext uri="{FF2B5EF4-FFF2-40B4-BE49-F238E27FC236}">
                <a16:creationId xmlns:a16="http://schemas.microsoft.com/office/drawing/2014/main" id="{ECB914EF-CC6D-4436-A73D-CCF8573F9050}"/>
              </a:ext>
            </a:extLst>
          </p:cNvPr>
          <p:cNvSpPr>
            <a:spLocks noGrp="1"/>
          </p:cNvSpPr>
          <p:nvPr>
            <p:ph type="title"/>
          </p:nvPr>
        </p:nvSpPr>
        <p:spPr>
          <a:xfrm>
            <a:off x="630238" y="365126"/>
            <a:ext cx="7886700" cy="760289"/>
          </a:xfrm>
        </p:spPr>
        <p:txBody>
          <a:bodyPr>
            <a:normAutofit/>
          </a:bodyPr>
          <a:lstStyle/>
          <a:p>
            <a:pPr algn="ctr"/>
            <a:r>
              <a:rPr lang="en-US" sz="2800" dirty="0">
                <a:latin typeface="+mn-lt"/>
              </a:rPr>
              <a:t>Create A Candidate Profile</a:t>
            </a:r>
          </a:p>
        </p:txBody>
      </p:sp>
      <p:pic>
        <p:nvPicPr>
          <p:cNvPr id="10" name="Picture 9">
            <a:extLst>
              <a:ext uri="{FF2B5EF4-FFF2-40B4-BE49-F238E27FC236}">
                <a16:creationId xmlns:a16="http://schemas.microsoft.com/office/drawing/2014/main" id="{B2702748-98A1-4E29-9D32-FF85B7E76197}"/>
              </a:ext>
            </a:extLst>
          </p:cNvPr>
          <p:cNvPicPr>
            <a:picLocks noChangeAspect="1"/>
          </p:cNvPicPr>
          <p:nvPr/>
        </p:nvPicPr>
        <p:blipFill>
          <a:blip r:embed="rId3"/>
          <a:stretch>
            <a:fillRect/>
          </a:stretch>
        </p:blipFill>
        <p:spPr>
          <a:xfrm>
            <a:off x="250820" y="1380125"/>
            <a:ext cx="8736182" cy="4094942"/>
          </a:xfrm>
          <a:prstGeom prst="rect">
            <a:avLst/>
          </a:prstGeom>
          <a:ln>
            <a:solidFill>
              <a:srgbClr val="253673"/>
            </a:solidFill>
          </a:ln>
        </p:spPr>
      </p:pic>
    </p:spTree>
    <p:extLst>
      <p:ext uri="{BB962C8B-B14F-4D97-AF65-F5344CB8AC3E}">
        <p14:creationId xmlns:p14="http://schemas.microsoft.com/office/powerpoint/2010/main" val="1722373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ED06B1-180F-4848-93E0-3FCF44115496}"/>
              </a:ext>
            </a:extLst>
          </p:cNvPr>
          <p:cNvSpPr>
            <a:spLocks noGrp="1"/>
          </p:cNvSpPr>
          <p:nvPr>
            <p:ph type="sldNum" sz="quarter" idx="12"/>
          </p:nvPr>
        </p:nvSpPr>
        <p:spPr/>
        <p:txBody>
          <a:bodyPr/>
          <a:lstStyle/>
          <a:p>
            <a:fld id="{1E707733-B24B-AD42-A8F8-E368C2AB0657}" type="slidenum">
              <a:rPr lang="en-US" smtClean="0"/>
              <a:t>2</a:t>
            </a:fld>
            <a:endParaRPr lang="en-US" dirty="0"/>
          </a:p>
        </p:txBody>
      </p:sp>
      <p:pic>
        <p:nvPicPr>
          <p:cNvPr id="7" name="Picture 6">
            <a:extLst>
              <a:ext uri="{FF2B5EF4-FFF2-40B4-BE49-F238E27FC236}">
                <a16:creationId xmlns:a16="http://schemas.microsoft.com/office/drawing/2014/main" id="{9DCBA48D-1A06-4407-B299-EB8A6C9DB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198" y="248616"/>
            <a:ext cx="3147227" cy="5876292"/>
          </a:xfrm>
          <a:prstGeom prst="rect">
            <a:avLst/>
          </a:prstGeom>
        </p:spPr>
      </p:pic>
      <p:sp>
        <p:nvSpPr>
          <p:cNvPr id="8" name="Rectangle 7">
            <a:extLst>
              <a:ext uri="{FF2B5EF4-FFF2-40B4-BE49-F238E27FC236}">
                <a16:creationId xmlns:a16="http://schemas.microsoft.com/office/drawing/2014/main" id="{856C945B-2923-48E8-92D5-A607906F26AD}"/>
              </a:ext>
            </a:extLst>
          </p:cNvPr>
          <p:cNvSpPr/>
          <p:nvPr/>
        </p:nvSpPr>
        <p:spPr>
          <a:xfrm>
            <a:off x="3101069" y="2286001"/>
            <a:ext cx="2852056" cy="95410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Verdana" panose="020B0604030504040204" pitchFamily="34" charset="0"/>
                <a:ea typeface="Verdana" panose="020B0604030504040204" pitchFamily="34" charset="0"/>
                <a:cs typeface="Verdana" panose="020B0604030504040204" pitchFamily="34" charset="0"/>
              </a:rPr>
              <a:t>Welcome!</a:t>
            </a:r>
          </a:p>
          <a:p>
            <a:endPar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Lucida Handwriting" panose="03010101010101010101" pitchFamily="66"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14697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BDFCB31-CDFA-495D-8DB6-E7CBDD805F79}"/>
              </a:ext>
            </a:extLst>
          </p:cNvPr>
          <p:cNvSpPr>
            <a:spLocks noGrp="1"/>
          </p:cNvSpPr>
          <p:nvPr>
            <p:ph type="sldNum" sz="quarter" idx="12"/>
          </p:nvPr>
        </p:nvSpPr>
        <p:spPr/>
        <p:txBody>
          <a:bodyPr/>
          <a:lstStyle/>
          <a:p>
            <a:fld id="{33BA6CDD-4CD5-B64D-8DAD-3DBCE20932C6}" type="slidenum">
              <a:rPr lang="en-US" smtClean="0"/>
              <a:t>20</a:t>
            </a:fld>
            <a:endParaRPr lang="en-US" dirty="0"/>
          </a:p>
        </p:txBody>
      </p:sp>
      <p:sp>
        <p:nvSpPr>
          <p:cNvPr id="9" name="Title 1">
            <a:extLst>
              <a:ext uri="{FF2B5EF4-FFF2-40B4-BE49-F238E27FC236}">
                <a16:creationId xmlns:a16="http://schemas.microsoft.com/office/drawing/2014/main" id="{6023293B-19FB-4B3B-8579-EE6A8B09960F}"/>
              </a:ext>
            </a:extLst>
          </p:cNvPr>
          <p:cNvSpPr txBox="1">
            <a:spLocks/>
          </p:cNvSpPr>
          <p:nvPr/>
        </p:nvSpPr>
        <p:spPr>
          <a:xfrm>
            <a:off x="627529" y="105560"/>
            <a:ext cx="7886700" cy="93285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rgbClr val="253673"/>
                </a:solidFill>
                <a:latin typeface="+mj-lt"/>
                <a:ea typeface="+mj-ea"/>
                <a:cs typeface="+mj-cs"/>
              </a:defRPr>
            </a:lvl1pPr>
          </a:lstStyle>
          <a:p>
            <a:pPr algn="ctr"/>
            <a:r>
              <a:rPr lang="en-US" sz="2800" dirty="0">
                <a:latin typeface="Calibri"/>
                <a:cs typeface="Calibri Light"/>
              </a:rPr>
              <a:t>Create a Candidate Profile</a:t>
            </a:r>
            <a:endParaRPr lang="en-US" sz="1600" dirty="0">
              <a:latin typeface="Calibri"/>
              <a:cs typeface="Calibri Light"/>
            </a:endParaRPr>
          </a:p>
        </p:txBody>
      </p:sp>
      <p:pic>
        <p:nvPicPr>
          <p:cNvPr id="3" name="Picture 2">
            <a:extLst>
              <a:ext uri="{FF2B5EF4-FFF2-40B4-BE49-F238E27FC236}">
                <a16:creationId xmlns:a16="http://schemas.microsoft.com/office/drawing/2014/main" id="{A8F475AE-E55A-40D8-AC28-43F27EAE28E1}"/>
              </a:ext>
            </a:extLst>
          </p:cNvPr>
          <p:cNvPicPr>
            <a:picLocks noChangeAspect="1"/>
          </p:cNvPicPr>
          <p:nvPr/>
        </p:nvPicPr>
        <p:blipFill>
          <a:blip r:embed="rId3"/>
          <a:stretch>
            <a:fillRect/>
          </a:stretch>
        </p:blipFill>
        <p:spPr>
          <a:xfrm>
            <a:off x="207159" y="1164457"/>
            <a:ext cx="8727440" cy="3262400"/>
          </a:xfrm>
          <a:prstGeom prst="rect">
            <a:avLst/>
          </a:prstGeom>
          <a:ln>
            <a:noFill/>
          </a:ln>
        </p:spPr>
      </p:pic>
    </p:spTree>
    <p:extLst>
      <p:ext uri="{BB962C8B-B14F-4D97-AF65-F5344CB8AC3E}">
        <p14:creationId xmlns:p14="http://schemas.microsoft.com/office/powerpoint/2010/main" val="2897669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BDFCB31-CDFA-495D-8DB6-E7CBDD805F79}"/>
              </a:ext>
            </a:extLst>
          </p:cNvPr>
          <p:cNvSpPr>
            <a:spLocks noGrp="1"/>
          </p:cNvSpPr>
          <p:nvPr>
            <p:ph type="sldNum" sz="quarter" idx="12"/>
          </p:nvPr>
        </p:nvSpPr>
        <p:spPr/>
        <p:txBody>
          <a:bodyPr/>
          <a:lstStyle/>
          <a:p>
            <a:fld id="{33BA6CDD-4CD5-B64D-8DAD-3DBCE20932C6}" type="slidenum">
              <a:rPr lang="en-US" smtClean="0"/>
              <a:t>21</a:t>
            </a:fld>
            <a:endParaRPr lang="en-US" dirty="0"/>
          </a:p>
        </p:txBody>
      </p:sp>
      <p:sp>
        <p:nvSpPr>
          <p:cNvPr id="9" name="Title 1">
            <a:extLst>
              <a:ext uri="{FF2B5EF4-FFF2-40B4-BE49-F238E27FC236}">
                <a16:creationId xmlns:a16="http://schemas.microsoft.com/office/drawing/2014/main" id="{6023293B-19FB-4B3B-8579-EE6A8B09960F}"/>
              </a:ext>
            </a:extLst>
          </p:cNvPr>
          <p:cNvSpPr txBox="1">
            <a:spLocks/>
          </p:cNvSpPr>
          <p:nvPr/>
        </p:nvSpPr>
        <p:spPr>
          <a:xfrm>
            <a:off x="627529" y="105508"/>
            <a:ext cx="7771840" cy="75273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rgbClr val="253673"/>
                </a:solidFill>
                <a:latin typeface="+mj-lt"/>
                <a:ea typeface="+mj-ea"/>
                <a:cs typeface="+mj-cs"/>
              </a:defRPr>
            </a:lvl1pPr>
          </a:lstStyle>
          <a:p>
            <a:pPr algn="ctr"/>
            <a:r>
              <a:rPr lang="en-US" sz="2800" dirty="0">
                <a:latin typeface="Calibri"/>
                <a:cs typeface="Calibri"/>
              </a:rPr>
              <a:t>Create Job Alerts</a:t>
            </a:r>
            <a:endParaRPr lang="en-US" sz="1600" dirty="0">
              <a:latin typeface="Calibri"/>
              <a:cs typeface="Calibri"/>
            </a:endParaRPr>
          </a:p>
        </p:txBody>
      </p:sp>
      <p:pic>
        <p:nvPicPr>
          <p:cNvPr id="15" name="Picture 14">
            <a:extLst>
              <a:ext uri="{FF2B5EF4-FFF2-40B4-BE49-F238E27FC236}">
                <a16:creationId xmlns:a16="http://schemas.microsoft.com/office/drawing/2014/main" id="{8C57F8B8-EEED-4E9F-8404-3762966AB136}"/>
              </a:ext>
            </a:extLst>
          </p:cNvPr>
          <p:cNvPicPr>
            <a:picLocks noChangeAspect="1"/>
          </p:cNvPicPr>
          <p:nvPr/>
        </p:nvPicPr>
        <p:blipFill>
          <a:blip r:embed="rId3"/>
          <a:stretch>
            <a:fillRect/>
          </a:stretch>
        </p:blipFill>
        <p:spPr>
          <a:xfrm>
            <a:off x="1050173" y="975361"/>
            <a:ext cx="6732810" cy="2500758"/>
          </a:xfrm>
          <a:prstGeom prst="rect">
            <a:avLst/>
          </a:prstGeom>
        </p:spPr>
      </p:pic>
      <p:pic>
        <p:nvPicPr>
          <p:cNvPr id="16" name="Picture 15">
            <a:extLst>
              <a:ext uri="{FF2B5EF4-FFF2-40B4-BE49-F238E27FC236}">
                <a16:creationId xmlns:a16="http://schemas.microsoft.com/office/drawing/2014/main" id="{5CA865C2-21F4-4D24-A186-BAB16090FBEE}"/>
              </a:ext>
            </a:extLst>
          </p:cNvPr>
          <p:cNvPicPr>
            <a:picLocks noChangeAspect="1"/>
          </p:cNvPicPr>
          <p:nvPr/>
        </p:nvPicPr>
        <p:blipFill>
          <a:blip r:embed="rId4"/>
          <a:stretch>
            <a:fillRect/>
          </a:stretch>
        </p:blipFill>
        <p:spPr>
          <a:xfrm>
            <a:off x="1096592" y="3765017"/>
            <a:ext cx="6639971" cy="1880715"/>
          </a:xfrm>
          <a:prstGeom prst="rect">
            <a:avLst/>
          </a:prstGeom>
          <a:ln>
            <a:noFill/>
          </a:ln>
        </p:spPr>
      </p:pic>
    </p:spTree>
    <p:extLst>
      <p:ext uri="{BB962C8B-B14F-4D97-AF65-F5344CB8AC3E}">
        <p14:creationId xmlns:p14="http://schemas.microsoft.com/office/powerpoint/2010/main" val="4097420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12A3-3CC2-48A0-84B8-4E6166B82B50}"/>
              </a:ext>
            </a:extLst>
          </p:cNvPr>
          <p:cNvSpPr>
            <a:spLocks noGrp="1"/>
          </p:cNvSpPr>
          <p:nvPr>
            <p:ph type="title"/>
          </p:nvPr>
        </p:nvSpPr>
        <p:spPr>
          <a:xfrm>
            <a:off x="627529" y="261216"/>
            <a:ext cx="7886700" cy="664907"/>
          </a:xfrm>
        </p:spPr>
        <p:txBody>
          <a:bodyPr>
            <a:normAutofit/>
          </a:bodyPr>
          <a:lstStyle/>
          <a:p>
            <a:pPr algn="ctr"/>
            <a:r>
              <a:rPr lang="en-US" sz="2800" dirty="0">
                <a:latin typeface="Calibri"/>
                <a:cs typeface="Calibri Light"/>
              </a:rPr>
              <a:t>Candidate Profile</a:t>
            </a:r>
            <a:endParaRPr lang="en-US" sz="1600" dirty="0">
              <a:latin typeface="Calibri"/>
              <a:cs typeface="Calibri Light"/>
            </a:endParaRPr>
          </a:p>
        </p:txBody>
      </p:sp>
      <p:sp>
        <p:nvSpPr>
          <p:cNvPr id="4" name="Slide Number Placeholder 3">
            <a:extLst>
              <a:ext uri="{FF2B5EF4-FFF2-40B4-BE49-F238E27FC236}">
                <a16:creationId xmlns:a16="http://schemas.microsoft.com/office/drawing/2014/main" id="{68D97102-BD77-44DC-9A04-1468FEDDDF2A}"/>
              </a:ext>
            </a:extLst>
          </p:cNvPr>
          <p:cNvSpPr>
            <a:spLocks noGrp="1"/>
          </p:cNvSpPr>
          <p:nvPr>
            <p:ph type="sldNum" sz="quarter" idx="10"/>
          </p:nvPr>
        </p:nvSpPr>
        <p:spPr/>
        <p:txBody>
          <a:bodyPr/>
          <a:lstStyle/>
          <a:p>
            <a:fld id="{33BA6CDD-4CD5-B64D-8DAD-3DBCE20932C6}" type="slidenum">
              <a:rPr lang="en-US" smtClean="0"/>
              <a:pPr/>
              <a:t>22</a:t>
            </a:fld>
            <a:endParaRPr lang="en-US" dirty="0"/>
          </a:p>
        </p:txBody>
      </p:sp>
      <p:pic>
        <p:nvPicPr>
          <p:cNvPr id="6" name="Picture 5">
            <a:extLst>
              <a:ext uri="{FF2B5EF4-FFF2-40B4-BE49-F238E27FC236}">
                <a16:creationId xmlns:a16="http://schemas.microsoft.com/office/drawing/2014/main" id="{EEDBB824-2DFA-4068-816E-61EBDE8F3F47}"/>
              </a:ext>
            </a:extLst>
          </p:cNvPr>
          <p:cNvPicPr>
            <a:picLocks noChangeAspect="1"/>
          </p:cNvPicPr>
          <p:nvPr/>
        </p:nvPicPr>
        <p:blipFill>
          <a:blip r:embed="rId3"/>
          <a:stretch>
            <a:fillRect/>
          </a:stretch>
        </p:blipFill>
        <p:spPr>
          <a:xfrm>
            <a:off x="321316" y="926123"/>
            <a:ext cx="8704145" cy="4450080"/>
          </a:xfrm>
          <a:prstGeom prst="rect">
            <a:avLst/>
          </a:prstGeom>
        </p:spPr>
      </p:pic>
    </p:spTree>
    <p:extLst>
      <p:ext uri="{BB962C8B-B14F-4D97-AF65-F5344CB8AC3E}">
        <p14:creationId xmlns:p14="http://schemas.microsoft.com/office/powerpoint/2010/main" val="222721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04B29-A673-4EFE-8E59-1CBE1C6E6CF3}"/>
              </a:ext>
            </a:extLst>
          </p:cNvPr>
          <p:cNvSpPr>
            <a:spLocks noGrp="1"/>
          </p:cNvSpPr>
          <p:nvPr>
            <p:ph type="title"/>
          </p:nvPr>
        </p:nvSpPr>
        <p:spPr>
          <a:xfrm>
            <a:off x="628650" y="365125"/>
            <a:ext cx="7886700" cy="884555"/>
          </a:xfrm>
        </p:spPr>
        <p:txBody>
          <a:bodyPr>
            <a:normAutofit/>
          </a:bodyPr>
          <a:lstStyle/>
          <a:p>
            <a:pPr algn="ctr"/>
            <a:r>
              <a:rPr lang="en-US" sz="2800" dirty="0">
                <a:latin typeface="Calibri"/>
                <a:cs typeface="Calibri Light"/>
              </a:rPr>
              <a:t>Candidate Profile – My Documents</a:t>
            </a:r>
            <a:endParaRPr lang="en-US" sz="2800" dirty="0"/>
          </a:p>
        </p:txBody>
      </p:sp>
      <p:sp>
        <p:nvSpPr>
          <p:cNvPr id="4" name="Slide Number Placeholder 3">
            <a:extLst>
              <a:ext uri="{FF2B5EF4-FFF2-40B4-BE49-F238E27FC236}">
                <a16:creationId xmlns:a16="http://schemas.microsoft.com/office/drawing/2014/main" id="{387F9948-A504-4E1C-8C09-ED464568D2FC}"/>
              </a:ext>
            </a:extLst>
          </p:cNvPr>
          <p:cNvSpPr>
            <a:spLocks noGrp="1"/>
          </p:cNvSpPr>
          <p:nvPr>
            <p:ph type="sldNum" sz="quarter" idx="10"/>
          </p:nvPr>
        </p:nvSpPr>
        <p:spPr/>
        <p:txBody>
          <a:bodyPr/>
          <a:lstStyle/>
          <a:p>
            <a:fld id="{33BA6CDD-4CD5-B64D-8DAD-3DBCE20932C6}" type="slidenum">
              <a:rPr lang="en-US" smtClean="0"/>
              <a:pPr/>
              <a:t>23</a:t>
            </a:fld>
            <a:endParaRPr lang="en-US" dirty="0"/>
          </a:p>
        </p:txBody>
      </p:sp>
      <p:pic>
        <p:nvPicPr>
          <p:cNvPr id="10" name="Content Placeholder 9">
            <a:extLst>
              <a:ext uri="{FF2B5EF4-FFF2-40B4-BE49-F238E27FC236}">
                <a16:creationId xmlns:a16="http://schemas.microsoft.com/office/drawing/2014/main" id="{FC1AC357-A925-4DFD-B00C-6038A66B25EC}"/>
              </a:ext>
            </a:extLst>
          </p:cNvPr>
          <p:cNvPicPr>
            <a:picLocks noGrp="1" noChangeAspect="1"/>
          </p:cNvPicPr>
          <p:nvPr>
            <p:ph idx="1"/>
          </p:nvPr>
        </p:nvPicPr>
        <p:blipFill>
          <a:blip r:embed="rId3"/>
          <a:stretch>
            <a:fillRect/>
          </a:stretch>
        </p:blipFill>
        <p:spPr>
          <a:xfrm>
            <a:off x="628650" y="1449686"/>
            <a:ext cx="7886700" cy="3254096"/>
          </a:xfrm>
          <a:prstGeom prst="rect">
            <a:avLst/>
          </a:prstGeom>
        </p:spPr>
      </p:pic>
    </p:spTree>
    <p:extLst>
      <p:ext uri="{BB962C8B-B14F-4D97-AF65-F5344CB8AC3E}">
        <p14:creationId xmlns:p14="http://schemas.microsoft.com/office/powerpoint/2010/main" val="992077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A0E0-FE51-4A40-9222-0DF6DC4EC914}"/>
              </a:ext>
            </a:extLst>
          </p:cNvPr>
          <p:cNvSpPr>
            <a:spLocks noGrp="1"/>
          </p:cNvSpPr>
          <p:nvPr>
            <p:ph type="title"/>
          </p:nvPr>
        </p:nvSpPr>
        <p:spPr>
          <a:xfrm>
            <a:off x="628650" y="365125"/>
            <a:ext cx="7886700" cy="803275"/>
          </a:xfrm>
        </p:spPr>
        <p:txBody>
          <a:bodyPr>
            <a:normAutofit/>
          </a:bodyPr>
          <a:lstStyle/>
          <a:p>
            <a:pPr algn="ctr"/>
            <a:r>
              <a:rPr lang="en-US" sz="2800" dirty="0">
                <a:latin typeface="Calibri"/>
                <a:cs typeface="Calibri Light"/>
              </a:rPr>
              <a:t>Candidate Profile – My Profile</a:t>
            </a:r>
            <a:endParaRPr lang="en-US" sz="2800" dirty="0"/>
          </a:p>
        </p:txBody>
      </p:sp>
      <p:sp>
        <p:nvSpPr>
          <p:cNvPr id="4" name="Slide Number Placeholder 3">
            <a:extLst>
              <a:ext uri="{FF2B5EF4-FFF2-40B4-BE49-F238E27FC236}">
                <a16:creationId xmlns:a16="http://schemas.microsoft.com/office/drawing/2014/main" id="{349C685F-CA31-4EA9-8D46-6C4030C273F5}"/>
              </a:ext>
            </a:extLst>
          </p:cNvPr>
          <p:cNvSpPr>
            <a:spLocks noGrp="1"/>
          </p:cNvSpPr>
          <p:nvPr>
            <p:ph type="sldNum" sz="quarter" idx="10"/>
          </p:nvPr>
        </p:nvSpPr>
        <p:spPr/>
        <p:txBody>
          <a:bodyPr/>
          <a:lstStyle/>
          <a:p>
            <a:fld id="{33BA6CDD-4CD5-B64D-8DAD-3DBCE20932C6}" type="slidenum">
              <a:rPr lang="en-US" smtClean="0"/>
              <a:pPr/>
              <a:t>24</a:t>
            </a:fld>
            <a:endParaRPr lang="en-US" dirty="0"/>
          </a:p>
        </p:txBody>
      </p:sp>
      <p:sp>
        <p:nvSpPr>
          <p:cNvPr id="6" name="Content Placeholder 5">
            <a:extLst>
              <a:ext uri="{FF2B5EF4-FFF2-40B4-BE49-F238E27FC236}">
                <a16:creationId xmlns:a16="http://schemas.microsoft.com/office/drawing/2014/main" id="{BE6CB8E3-910B-45D0-B9AD-BD965D7BC28B}"/>
              </a:ext>
            </a:extLst>
          </p:cNvPr>
          <p:cNvSpPr>
            <a:spLocks noGrp="1"/>
          </p:cNvSpPr>
          <p:nvPr>
            <p:ph idx="1"/>
          </p:nvPr>
        </p:nvSpPr>
        <p:spPr/>
        <p:txBody>
          <a:bodyPr/>
          <a:lstStyle/>
          <a:p>
            <a:endParaRPr lang="en-US" dirty="0"/>
          </a:p>
        </p:txBody>
      </p:sp>
      <p:pic>
        <p:nvPicPr>
          <p:cNvPr id="1026" name="Picture 2" descr="C:\Users\TaylorM\AppData\Local\Temp\SNAGHTMLdadb39b.PNG">
            <a:extLst>
              <a:ext uri="{FF2B5EF4-FFF2-40B4-BE49-F238E27FC236}">
                <a16:creationId xmlns:a16="http://schemas.microsoft.com/office/drawing/2014/main" id="{7F0997D6-235F-467F-82E3-F65F42692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57" y="1168400"/>
            <a:ext cx="8515350" cy="470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193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32E5B-387D-4686-8BA7-96EF7ABBD258}"/>
              </a:ext>
            </a:extLst>
          </p:cNvPr>
          <p:cNvSpPr>
            <a:spLocks noGrp="1"/>
          </p:cNvSpPr>
          <p:nvPr>
            <p:ph type="title"/>
          </p:nvPr>
        </p:nvSpPr>
        <p:spPr>
          <a:xfrm>
            <a:off x="628650" y="365125"/>
            <a:ext cx="7886700" cy="782955"/>
          </a:xfrm>
        </p:spPr>
        <p:txBody>
          <a:bodyPr>
            <a:normAutofit/>
          </a:bodyPr>
          <a:lstStyle/>
          <a:p>
            <a:pPr algn="ctr"/>
            <a:r>
              <a:rPr lang="en-US" sz="2800" dirty="0">
                <a:latin typeface="Calibri"/>
                <a:cs typeface="Calibri Light"/>
              </a:rPr>
              <a:t>Candidate Profile – Periods of Employment</a:t>
            </a:r>
            <a:endParaRPr lang="en-US" sz="2800" dirty="0"/>
          </a:p>
        </p:txBody>
      </p:sp>
      <p:sp>
        <p:nvSpPr>
          <p:cNvPr id="4" name="Slide Number Placeholder 3">
            <a:extLst>
              <a:ext uri="{FF2B5EF4-FFF2-40B4-BE49-F238E27FC236}">
                <a16:creationId xmlns:a16="http://schemas.microsoft.com/office/drawing/2014/main" id="{7E0FFD75-7F34-4782-AF7A-B3275CBF5628}"/>
              </a:ext>
            </a:extLst>
          </p:cNvPr>
          <p:cNvSpPr>
            <a:spLocks noGrp="1"/>
          </p:cNvSpPr>
          <p:nvPr>
            <p:ph type="sldNum" sz="quarter" idx="10"/>
          </p:nvPr>
        </p:nvSpPr>
        <p:spPr/>
        <p:txBody>
          <a:bodyPr/>
          <a:lstStyle/>
          <a:p>
            <a:fld id="{33BA6CDD-4CD5-B64D-8DAD-3DBCE20932C6}" type="slidenum">
              <a:rPr lang="en-US" smtClean="0"/>
              <a:pPr/>
              <a:t>25</a:t>
            </a:fld>
            <a:endParaRPr lang="en-US" dirty="0"/>
          </a:p>
        </p:txBody>
      </p:sp>
      <p:sp>
        <p:nvSpPr>
          <p:cNvPr id="8" name="Content Placeholder 7">
            <a:extLst>
              <a:ext uri="{FF2B5EF4-FFF2-40B4-BE49-F238E27FC236}">
                <a16:creationId xmlns:a16="http://schemas.microsoft.com/office/drawing/2014/main" id="{0E0A2210-8DD6-4DD8-A79A-86871F1DB8CB}"/>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AF5AD6A2-3CB1-4015-9520-56D8F61FEC50}"/>
              </a:ext>
            </a:extLst>
          </p:cNvPr>
          <p:cNvPicPr>
            <a:picLocks noChangeAspect="1"/>
          </p:cNvPicPr>
          <p:nvPr/>
        </p:nvPicPr>
        <p:blipFill>
          <a:blip r:embed="rId3"/>
          <a:stretch>
            <a:fillRect/>
          </a:stretch>
        </p:blipFill>
        <p:spPr>
          <a:xfrm>
            <a:off x="502525" y="1283017"/>
            <a:ext cx="8515350" cy="4290723"/>
          </a:xfrm>
          <a:prstGeom prst="rect">
            <a:avLst/>
          </a:prstGeom>
          <a:ln>
            <a:solidFill>
              <a:schemeClr val="accent1"/>
            </a:solidFill>
          </a:ln>
        </p:spPr>
      </p:pic>
    </p:spTree>
    <p:extLst>
      <p:ext uri="{BB962C8B-B14F-4D97-AF65-F5344CB8AC3E}">
        <p14:creationId xmlns:p14="http://schemas.microsoft.com/office/powerpoint/2010/main" val="2389905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5130E4-A3BD-4DF1-849E-EA40403D08BA}"/>
              </a:ext>
            </a:extLst>
          </p:cNvPr>
          <p:cNvSpPr>
            <a:spLocks noGrp="1"/>
          </p:cNvSpPr>
          <p:nvPr>
            <p:ph type="sldNum" sz="quarter" idx="12"/>
          </p:nvPr>
        </p:nvSpPr>
        <p:spPr/>
        <p:txBody>
          <a:bodyPr/>
          <a:lstStyle/>
          <a:p>
            <a:fld id="{33BA6CDD-4CD5-B64D-8DAD-3DBCE20932C6}" type="slidenum">
              <a:rPr lang="en-US" smtClean="0"/>
              <a:t>26</a:t>
            </a:fld>
            <a:endParaRPr lang="en-US" dirty="0"/>
          </a:p>
        </p:txBody>
      </p:sp>
      <p:graphicFrame>
        <p:nvGraphicFramePr>
          <p:cNvPr id="14" name="Diagram 13">
            <a:extLst>
              <a:ext uri="{FF2B5EF4-FFF2-40B4-BE49-F238E27FC236}">
                <a16:creationId xmlns:a16="http://schemas.microsoft.com/office/drawing/2014/main" id="{D870253A-70C5-49D2-8C70-9372BEE6C151}"/>
              </a:ext>
            </a:extLst>
          </p:cNvPr>
          <p:cNvGraphicFramePr/>
          <p:nvPr>
            <p:extLst>
              <p:ext uri="{D42A27DB-BD31-4B8C-83A1-F6EECF244321}">
                <p14:modId xmlns:p14="http://schemas.microsoft.com/office/powerpoint/2010/main" val="1420633986"/>
              </p:ext>
            </p:extLst>
          </p:nvPr>
        </p:nvGraphicFramePr>
        <p:xfrm>
          <a:off x="1090246" y="266699"/>
          <a:ext cx="6928339" cy="5923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8496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6EE381-B95C-4C6A-A2E2-F64C60FE7270}"/>
              </a:ext>
            </a:extLst>
          </p:cNvPr>
          <p:cNvSpPr>
            <a:spLocks noGrp="1"/>
          </p:cNvSpPr>
          <p:nvPr>
            <p:ph type="sldNum" sz="quarter" idx="10"/>
          </p:nvPr>
        </p:nvSpPr>
        <p:spPr/>
        <p:txBody>
          <a:bodyPr/>
          <a:lstStyle/>
          <a:p>
            <a:fld id="{33BA6CDD-4CD5-B64D-8DAD-3DBCE20932C6}" type="slidenum">
              <a:rPr lang="en-US" smtClean="0"/>
              <a:pPr/>
              <a:t>27</a:t>
            </a:fld>
            <a:endParaRPr lang="en-US" dirty="0"/>
          </a:p>
        </p:txBody>
      </p:sp>
      <p:sp>
        <p:nvSpPr>
          <p:cNvPr id="14" name="Title 1">
            <a:extLst>
              <a:ext uri="{FF2B5EF4-FFF2-40B4-BE49-F238E27FC236}">
                <a16:creationId xmlns:a16="http://schemas.microsoft.com/office/drawing/2014/main" id="{BD840EEB-6B8A-40B4-8AC3-5A60D95525AF}"/>
              </a:ext>
            </a:extLst>
          </p:cNvPr>
          <p:cNvSpPr txBox="1">
            <a:spLocks/>
          </p:cNvSpPr>
          <p:nvPr/>
        </p:nvSpPr>
        <p:spPr>
          <a:xfrm>
            <a:off x="2485293" y="872809"/>
            <a:ext cx="5545016" cy="698083"/>
          </a:xfrm>
          <a:prstGeom prst="rect">
            <a:avLst/>
          </a:prstGeom>
          <a:noFill/>
          <a:ln>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baseline="0">
                <a:solidFill>
                  <a:srgbClr val="253673"/>
                </a:solidFill>
                <a:latin typeface="+mj-lt"/>
                <a:ea typeface="+mj-ea"/>
                <a:cs typeface="+mj-cs"/>
              </a:defRPr>
            </a:lvl1pPr>
          </a:lstStyle>
          <a:p>
            <a:r>
              <a:rPr lang="en-US" sz="2800" dirty="0">
                <a:latin typeface="Calibri"/>
                <a:cs typeface="Calibri"/>
              </a:rPr>
              <a:t>APPLYING TO A JOB VACANCY</a:t>
            </a:r>
            <a:endParaRPr lang="en-US" sz="2800" strike="sngStrike" dirty="0">
              <a:latin typeface="Calibri"/>
              <a:cs typeface="Calibri"/>
            </a:endParaRPr>
          </a:p>
        </p:txBody>
      </p:sp>
      <p:pic>
        <p:nvPicPr>
          <p:cNvPr id="8" name="Picture 7">
            <a:extLst>
              <a:ext uri="{FF2B5EF4-FFF2-40B4-BE49-F238E27FC236}">
                <a16:creationId xmlns:a16="http://schemas.microsoft.com/office/drawing/2014/main" id="{9C8C4348-DBCA-47E3-85BB-EB1D67288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63" y="1049216"/>
            <a:ext cx="1819529" cy="4734586"/>
          </a:xfrm>
          <a:prstGeom prst="rect">
            <a:avLst/>
          </a:prstGeom>
        </p:spPr>
      </p:pic>
    </p:spTree>
    <p:extLst>
      <p:ext uri="{BB962C8B-B14F-4D97-AF65-F5344CB8AC3E}">
        <p14:creationId xmlns:p14="http://schemas.microsoft.com/office/powerpoint/2010/main" val="3036515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575125-4B07-422C-937D-167FF9C6984F}"/>
              </a:ext>
            </a:extLst>
          </p:cNvPr>
          <p:cNvSpPr>
            <a:spLocks noGrp="1"/>
          </p:cNvSpPr>
          <p:nvPr>
            <p:ph type="sldNum" sz="quarter" idx="12"/>
          </p:nvPr>
        </p:nvSpPr>
        <p:spPr/>
        <p:txBody>
          <a:bodyPr/>
          <a:lstStyle/>
          <a:p>
            <a:fld id="{33BA6CDD-4CD5-B64D-8DAD-3DBCE20932C6}" type="slidenum">
              <a:rPr lang="en-US" smtClean="0"/>
              <a:pPr/>
              <a:t>28</a:t>
            </a:fld>
            <a:endParaRPr lang="en-US" dirty="0"/>
          </a:p>
        </p:txBody>
      </p:sp>
      <p:sp>
        <p:nvSpPr>
          <p:cNvPr id="17" name="Title 1">
            <a:extLst>
              <a:ext uri="{FF2B5EF4-FFF2-40B4-BE49-F238E27FC236}">
                <a16:creationId xmlns:a16="http://schemas.microsoft.com/office/drawing/2014/main" id="{C7E6ED41-57C0-4E90-A15E-AD8F964F3622}"/>
              </a:ext>
            </a:extLst>
          </p:cNvPr>
          <p:cNvSpPr txBox="1">
            <a:spLocks/>
          </p:cNvSpPr>
          <p:nvPr/>
        </p:nvSpPr>
        <p:spPr>
          <a:xfrm>
            <a:off x="546847" y="124153"/>
            <a:ext cx="8052895" cy="661294"/>
          </a:xfrm>
          <a:prstGeom prst="rect">
            <a:avLst/>
          </a:prstGeom>
          <a:noFill/>
          <a:ln>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baseline="0">
                <a:solidFill>
                  <a:srgbClr val="253673"/>
                </a:solidFill>
                <a:latin typeface="+mj-lt"/>
                <a:ea typeface="+mj-ea"/>
                <a:cs typeface="+mj-cs"/>
              </a:defRPr>
            </a:lvl1pPr>
          </a:lstStyle>
          <a:p>
            <a:r>
              <a:rPr lang="en-US" sz="2800" dirty="0">
                <a:latin typeface="Calibri"/>
                <a:cs typeface="Calibri"/>
              </a:rPr>
              <a:t>Applying to a Job Vacancy</a:t>
            </a:r>
            <a:endParaRPr lang="en-US" sz="2800" strike="sngStrike" dirty="0">
              <a:latin typeface="Calibri"/>
              <a:cs typeface="Calibri"/>
            </a:endParaRPr>
          </a:p>
        </p:txBody>
      </p:sp>
      <p:pic>
        <p:nvPicPr>
          <p:cNvPr id="2" name="Picture 1">
            <a:extLst>
              <a:ext uri="{FF2B5EF4-FFF2-40B4-BE49-F238E27FC236}">
                <a16:creationId xmlns:a16="http://schemas.microsoft.com/office/drawing/2014/main" id="{0B9133B8-2A0D-4BFA-9255-8EFC882645D4}"/>
              </a:ext>
            </a:extLst>
          </p:cNvPr>
          <p:cNvPicPr>
            <a:picLocks noChangeAspect="1"/>
          </p:cNvPicPr>
          <p:nvPr/>
        </p:nvPicPr>
        <p:blipFill>
          <a:blip r:embed="rId3"/>
          <a:stretch>
            <a:fillRect/>
          </a:stretch>
        </p:blipFill>
        <p:spPr>
          <a:xfrm>
            <a:off x="343646" y="1113518"/>
            <a:ext cx="8597153" cy="4359629"/>
          </a:xfrm>
          <a:prstGeom prst="rect">
            <a:avLst/>
          </a:prstGeom>
        </p:spPr>
      </p:pic>
    </p:spTree>
    <p:extLst>
      <p:ext uri="{BB962C8B-B14F-4D97-AF65-F5344CB8AC3E}">
        <p14:creationId xmlns:p14="http://schemas.microsoft.com/office/powerpoint/2010/main" val="3653336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575125-4B07-422C-937D-167FF9C6984F}"/>
              </a:ext>
            </a:extLst>
          </p:cNvPr>
          <p:cNvSpPr>
            <a:spLocks noGrp="1"/>
          </p:cNvSpPr>
          <p:nvPr>
            <p:ph type="sldNum" sz="quarter" idx="12"/>
          </p:nvPr>
        </p:nvSpPr>
        <p:spPr/>
        <p:txBody>
          <a:bodyPr/>
          <a:lstStyle/>
          <a:p>
            <a:fld id="{33BA6CDD-4CD5-B64D-8DAD-3DBCE20932C6}" type="slidenum">
              <a:rPr lang="en-US" smtClean="0"/>
              <a:pPr/>
              <a:t>29</a:t>
            </a:fld>
            <a:endParaRPr lang="en-US" dirty="0"/>
          </a:p>
        </p:txBody>
      </p:sp>
      <p:sp>
        <p:nvSpPr>
          <p:cNvPr id="17" name="Title 1">
            <a:extLst>
              <a:ext uri="{FF2B5EF4-FFF2-40B4-BE49-F238E27FC236}">
                <a16:creationId xmlns:a16="http://schemas.microsoft.com/office/drawing/2014/main" id="{C7E6ED41-57C0-4E90-A15E-AD8F964F3622}"/>
              </a:ext>
            </a:extLst>
          </p:cNvPr>
          <p:cNvSpPr txBox="1">
            <a:spLocks/>
          </p:cNvSpPr>
          <p:nvPr/>
        </p:nvSpPr>
        <p:spPr>
          <a:xfrm>
            <a:off x="546847" y="162209"/>
            <a:ext cx="8052895" cy="552900"/>
          </a:xfrm>
          <a:prstGeom prst="rect">
            <a:avLst/>
          </a:prstGeom>
          <a:noFill/>
          <a:ln>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baseline="0">
                <a:solidFill>
                  <a:srgbClr val="253673"/>
                </a:solidFill>
                <a:latin typeface="+mj-lt"/>
                <a:ea typeface="+mj-ea"/>
                <a:cs typeface="+mj-cs"/>
              </a:defRPr>
            </a:lvl1pPr>
          </a:lstStyle>
          <a:p>
            <a:r>
              <a:rPr lang="en-US" sz="2800" dirty="0">
                <a:latin typeface="Calibri"/>
                <a:cs typeface="Calibri"/>
              </a:rPr>
              <a:t>Applying to a Job Vacancy</a:t>
            </a:r>
            <a:endParaRPr lang="en-US" sz="2800" strike="sngStrike" dirty="0">
              <a:latin typeface="Calibri"/>
              <a:cs typeface="Calibri"/>
            </a:endParaRPr>
          </a:p>
        </p:txBody>
      </p:sp>
      <p:pic>
        <p:nvPicPr>
          <p:cNvPr id="2" name="Picture 1">
            <a:extLst>
              <a:ext uri="{FF2B5EF4-FFF2-40B4-BE49-F238E27FC236}">
                <a16:creationId xmlns:a16="http://schemas.microsoft.com/office/drawing/2014/main" id="{EE5869D4-57E9-4B50-ADB0-4CA4C5B31E7C}"/>
              </a:ext>
            </a:extLst>
          </p:cNvPr>
          <p:cNvPicPr>
            <a:picLocks noChangeAspect="1"/>
          </p:cNvPicPr>
          <p:nvPr/>
        </p:nvPicPr>
        <p:blipFill>
          <a:blip r:embed="rId3"/>
          <a:stretch>
            <a:fillRect/>
          </a:stretch>
        </p:blipFill>
        <p:spPr>
          <a:xfrm>
            <a:off x="546847" y="1524940"/>
            <a:ext cx="8272631" cy="2376818"/>
          </a:xfrm>
          <a:prstGeom prst="rect">
            <a:avLst/>
          </a:prstGeom>
        </p:spPr>
      </p:pic>
    </p:spTree>
    <p:extLst>
      <p:ext uri="{BB962C8B-B14F-4D97-AF65-F5344CB8AC3E}">
        <p14:creationId xmlns:p14="http://schemas.microsoft.com/office/powerpoint/2010/main" val="221845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64ADF2-18D0-420D-BB17-4FA2F736EF28}"/>
              </a:ext>
            </a:extLst>
          </p:cNvPr>
          <p:cNvSpPr>
            <a:spLocks noGrp="1"/>
          </p:cNvSpPr>
          <p:nvPr>
            <p:ph type="sldNum" sz="quarter" idx="10"/>
          </p:nvPr>
        </p:nvSpPr>
        <p:spPr/>
        <p:txBody>
          <a:bodyPr/>
          <a:lstStyle/>
          <a:p>
            <a:fld id="{33BA6CDD-4CD5-B64D-8DAD-3DBCE20932C6}" type="slidenum">
              <a:rPr lang="en-US" smtClean="0"/>
              <a:pPr/>
              <a:t>3</a:t>
            </a:fld>
            <a:endParaRPr lang="en-US" dirty="0"/>
          </a:p>
        </p:txBody>
      </p:sp>
      <p:graphicFrame>
        <p:nvGraphicFramePr>
          <p:cNvPr id="10" name="Diagram 9">
            <a:extLst>
              <a:ext uri="{FF2B5EF4-FFF2-40B4-BE49-F238E27FC236}">
                <a16:creationId xmlns:a16="http://schemas.microsoft.com/office/drawing/2014/main" id="{59257CFE-B7C2-4C2C-9834-E6CAE65696C1}"/>
              </a:ext>
            </a:extLst>
          </p:cNvPr>
          <p:cNvGraphicFramePr/>
          <p:nvPr>
            <p:extLst>
              <p:ext uri="{D42A27DB-BD31-4B8C-83A1-F6EECF244321}">
                <p14:modId xmlns:p14="http://schemas.microsoft.com/office/powerpoint/2010/main" val="1783981176"/>
              </p:ext>
            </p:extLst>
          </p:nvPr>
        </p:nvGraphicFramePr>
        <p:xfrm>
          <a:off x="504092" y="93785"/>
          <a:ext cx="7924800" cy="6049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193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A5970F8-C454-4347-89FC-FFCBD7A4DD37}"/>
              </a:ext>
            </a:extLst>
          </p:cNvPr>
          <p:cNvSpPr>
            <a:spLocks noGrp="1"/>
          </p:cNvSpPr>
          <p:nvPr>
            <p:ph type="sldNum" sz="quarter" idx="12"/>
          </p:nvPr>
        </p:nvSpPr>
        <p:spPr/>
        <p:txBody>
          <a:bodyPr/>
          <a:lstStyle/>
          <a:p>
            <a:fld id="{33BA6CDD-4CD5-B64D-8DAD-3DBCE20932C6}" type="slidenum">
              <a:rPr lang="en-US" smtClean="0"/>
              <a:t>30</a:t>
            </a:fld>
            <a:endParaRPr lang="en-US" dirty="0"/>
          </a:p>
        </p:txBody>
      </p:sp>
      <p:sp>
        <p:nvSpPr>
          <p:cNvPr id="15" name="Title 1">
            <a:extLst>
              <a:ext uri="{FF2B5EF4-FFF2-40B4-BE49-F238E27FC236}">
                <a16:creationId xmlns:a16="http://schemas.microsoft.com/office/drawing/2014/main" id="{5E92F751-0F4E-4D99-B121-DA97D56B8CE7}"/>
              </a:ext>
            </a:extLst>
          </p:cNvPr>
          <p:cNvSpPr txBox="1">
            <a:spLocks noGrp="1"/>
          </p:cNvSpPr>
          <p:nvPr>
            <p:ph type="title"/>
          </p:nvPr>
        </p:nvSpPr>
        <p:spPr>
          <a:xfrm>
            <a:off x="627529" y="185831"/>
            <a:ext cx="7886700" cy="681677"/>
          </a:xfrm>
          <a:prstGeom prst="rect">
            <a:avLst/>
          </a:prstGeom>
          <a:noFill/>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rgbClr val="253673"/>
                </a:solidFill>
                <a:latin typeface="+mj-lt"/>
                <a:ea typeface="+mj-ea"/>
                <a:cs typeface="+mj-cs"/>
              </a:defRPr>
            </a:lvl1pPr>
          </a:lstStyle>
          <a:p>
            <a:r>
              <a:rPr lang="en-US" sz="2800" dirty="0">
                <a:latin typeface="Calibri"/>
                <a:cs typeface="Calibri"/>
              </a:rPr>
              <a:t>Applying to a Job Vacancy</a:t>
            </a:r>
            <a:endParaRPr lang="en-US" sz="2800" strike="sngStrike" dirty="0">
              <a:latin typeface="Calibri"/>
              <a:cs typeface="Calibri"/>
            </a:endParaRPr>
          </a:p>
        </p:txBody>
      </p:sp>
      <p:pic>
        <p:nvPicPr>
          <p:cNvPr id="3" name="Picture 2">
            <a:extLst>
              <a:ext uri="{FF2B5EF4-FFF2-40B4-BE49-F238E27FC236}">
                <a16:creationId xmlns:a16="http://schemas.microsoft.com/office/drawing/2014/main" id="{CDBBBFAA-0F3D-46E2-84E7-068DACBC7D7F}"/>
              </a:ext>
            </a:extLst>
          </p:cNvPr>
          <p:cNvPicPr>
            <a:picLocks noChangeAspect="1"/>
          </p:cNvPicPr>
          <p:nvPr/>
        </p:nvPicPr>
        <p:blipFill>
          <a:blip r:embed="rId3"/>
          <a:stretch>
            <a:fillRect/>
          </a:stretch>
        </p:blipFill>
        <p:spPr>
          <a:xfrm>
            <a:off x="434563" y="1104544"/>
            <a:ext cx="8272631" cy="3950977"/>
          </a:xfrm>
          <a:prstGeom prst="rect">
            <a:avLst/>
          </a:prstGeom>
          <a:ln>
            <a:solidFill>
              <a:schemeClr val="accent1"/>
            </a:solidFill>
          </a:ln>
        </p:spPr>
      </p:pic>
    </p:spTree>
    <p:extLst>
      <p:ext uri="{BB962C8B-B14F-4D97-AF65-F5344CB8AC3E}">
        <p14:creationId xmlns:p14="http://schemas.microsoft.com/office/powerpoint/2010/main" val="3453040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A5970F8-C454-4347-89FC-FFCBD7A4DD37}"/>
              </a:ext>
            </a:extLst>
          </p:cNvPr>
          <p:cNvSpPr>
            <a:spLocks noGrp="1"/>
          </p:cNvSpPr>
          <p:nvPr>
            <p:ph type="sldNum" sz="quarter" idx="12"/>
          </p:nvPr>
        </p:nvSpPr>
        <p:spPr/>
        <p:txBody>
          <a:bodyPr/>
          <a:lstStyle/>
          <a:p>
            <a:fld id="{33BA6CDD-4CD5-B64D-8DAD-3DBCE20932C6}" type="slidenum">
              <a:rPr lang="en-US" smtClean="0"/>
              <a:t>31</a:t>
            </a:fld>
            <a:endParaRPr lang="en-US" dirty="0"/>
          </a:p>
        </p:txBody>
      </p:sp>
      <p:sp>
        <p:nvSpPr>
          <p:cNvPr id="15" name="Title 1">
            <a:extLst>
              <a:ext uri="{FF2B5EF4-FFF2-40B4-BE49-F238E27FC236}">
                <a16:creationId xmlns:a16="http://schemas.microsoft.com/office/drawing/2014/main" id="{5E92F751-0F4E-4D99-B121-DA97D56B8CE7}"/>
              </a:ext>
            </a:extLst>
          </p:cNvPr>
          <p:cNvSpPr txBox="1">
            <a:spLocks noGrp="1"/>
          </p:cNvSpPr>
          <p:nvPr>
            <p:ph type="title"/>
          </p:nvPr>
        </p:nvSpPr>
        <p:spPr>
          <a:xfrm>
            <a:off x="627529" y="185831"/>
            <a:ext cx="7886700" cy="681677"/>
          </a:xfrm>
          <a:prstGeom prst="rect">
            <a:avLst/>
          </a:prstGeom>
          <a:noFill/>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rgbClr val="253673"/>
                </a:solidFill>
                <a:latin typeface="+mj-lt"/>
                <a:ea typeface="+mj-ea"/>
                <a:cs typeface="+mj-cs"/>
              </a:defRPr>
            </a:lvl1pPr>
          </a:lstStyle>
          <a:p>
            <a:r>
              <a:rPr lang="en-US" sz="2800" dirty="0">
                <a:latin typeface="Calibri"/>
                <a:cs typeface="Calibri"/>
              </a:rPr>
              <a:t>Applying to a Job Vacancy</a:t>
            </a:r>
            <a:endParaRPr lang="en-US" sz="2800" strike="sngStrike" dirty="0">
              <a:latin typeface="Calibri"/>
              <a:cs typeface="Calibri"/>
            </a:endParaRPr>
          </a:p>
        </p:txBody>
      </p:sp>
      <p:pic>
        <p:nvPicPr>
          <p:cNvPr id="4" name="Picture 3">
            <a:extLst>
              <a:ext uri="{FF2B5EF4-FFF2-40B4-BE49-F238E27FC236}">
                <a16:creationId xmlns:a16="http://schemas.microsoft.com/office/drawing/2014/main" id="{A6BD8CDF-9EFB-4557-ABB3-54A18A947274}"/>
              </a:ext>
            </a:extLst>
          </p:cNvPr>
          <p:cNvPicPr>
            <a:picLocks noChangeAspect="1"/>
          </p:cNvPicPr>
          <p:nvPr/>
        </p:nvPicPr>
        <p:blipFill>
          <a:blip r:embed="rId3"/>
          <a:stretch>
            <a:fillRect/>
          </a:stretch>
        </p:blipFill>
        <p:spPr>
          <a:xfrm>
            <a:off x="1975946" y="790078"/>
            <a:ext cx="5282826" cy="5212824"/>
          </a:xfrm>
          <a:prstGeom prst="rect">
            <a:avLst/>
          </a:prstGeom>
          <a:ln>
            <a:solidFill>
              <a:schemeClr val="accent1"/>
            </a:solidFill>
          </a:ln>
        </p:spPr>
      </p:pic>
    </p:spTree>
    <p:extLst>
      <p:ext uri="{BB962C8B-B14F-4D97-AF65-F5344CB8AC3E}">
        <p14:creationId xmlns:p14="http://schemas.microsoft.com/office/powerpoint/2010/main" val="1032500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E92F751-0F4E-4D99-B121-DA97D56B8CE7}"/>
              </a:ext>
            </a:extLst>
          </p:cNvPr>
          <p:cNvSpPr txBox="1">
            <a:spLocks noGrp="1"/>
          </p:cNvSpPr>
          <p:nvPr>
            <p:ph type="title"/>
          </p:nvPr>
        </p:nvSpPr>
        <p:spPr>
          <a:xfrm>
            <a:off x="856129" y="262760"/>
            <a:ext cx="7431196" cy="785775"/>
          </a:xfrm>
          <a:prstGeom prst="rect">
            <a:avLst/>
          </a:prstGeom>
          <a:noFill/>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rgbClr val="253673"/>
                </a:solidFill>
                <a:latin typeface="+mj-lt"/>
                <a:ea typeface="+mj-ea"/>
                <a:cs typeface="+mj-cs"/>
              </a:defRPr>
            </a:lvl1pPr>
          </a:lstStyle>
          <a:p>
            <a:r>
              <a:rPr lang="en-US" sz="2800" dirty="0">
                <a:latin typeface="Calibri"/>
                <a:cs typeface="Calibri"/>
              </a:rPr>
              <a:t>Applying to a Job Vacancy</a:t>
            </a:r>
            <a:endParaRPr lang="en-US" sz="2800" strike="sngStrike" dirty="0">
              <a:latin typeface="Calibri"/>
              <a:cs typeface="Calibri"/>
            </a:endParaRPr>
          </a:p>
        </p:txBody>
      </p:sp>
      <p:sp>
        <p:nvSpPr>
          <p:cNvPr id="5" name="Slide Number Placeholder 4">
            <a:extLst>
              <a:ext uri="{FF2B5EF4-FFF2-40B4-BE49-F238E27FC236}">
                <a16:creationId xmlns:a16="http://schemas.microsoft.com/office/drawing/2014/main" id="{6A5970F8-C454-4347-89FC-FFCBD7A4DD37}"/>
              </a:ext>
            </a:extLst>
          </p:cNvPr>
          <p:cNvSpPr>
            <a:spLocks noGrp="1"/>
          </p:cNvSpPr>
          <p:nvPr>
            <p:ph type="sldNum" sz="quarter" idx="12"/>
          </p:nvPr>
        </p:nvSpPr>
        <p:spPr/>
        <p:txBody>
          <a:bodyPr/>
          <a:lstStyle/>
          <a:p>
            <a:fld id="{33BA6CDD-4CD5-B64D-8DAD-3DBCE20932C6}" type="slidenum">
              <a:rPr lang="en-US" smtClean="0"/>
              <a:t>32</a:t>
            </a:fld>
            <a:endParaRPr lang="en-US" dirty="0"/>
          </a:p>
        </p:txBody>
      </p:sp>
      <p:pic>
        <p:nvPicPr>
          <p:cNvPr id="3" name="Picture 2">
            <a:extLst>
              <a:ext uri="{FF2B5EF4-FFF2-40B4-BE49-F238E27FC236}">
                <a16:creationId xmlns:a16="http://schemas.microsoft.com/office/drawing/2014/main" id="{9394ADE6-3945-4B6C-8B67-86562E444B43}"/>
              </a:ext>
            </a:extLst>
          </p:cNvPr>
          <p:cNvPicPr>
            <a:picLocks noChangeAspect="1"/>
          </p:cNvPicPr>
          <p:nvPr/>
        </p:nvPicPr>
        <p:blipFill>
          <a:blip r:embed="rId3"/>
          <a:stretch>
            <a:fillRect/>
          </a:stretch>
        </p:blipFill>
        <p:spPr>
          <a:xfrm>
            <a:off x="153969" y="1734207"/>
            <a:ext cx="8910229" cy="2293624"/>
          </a:xfrm>
          <a:prstGeom prst="rect">
            <a:avLst/>
          </a:prstGeom>
          <a:ln>
            <a:solidFill>
              <a:schemeClr val="accent1"/>
            </a:solidFill>
          </a:ln>
        </p:spPr>
      </p:pic>
    </p:spTree>
    <p:extLst>
      <p:ext uri="{BB962C8B-B14F-4D97-AF65-F5344CB8AC3E}">
        <p14:creationId xmlns:p14="http://schemas.microsoft.com/office/powerpoint/2010/main" val="2879433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CBFF35-DDEE-4206-B423-FADFB2190FBD}"/>
              </a:ext>
            </a:extLst>
          </p:cNvPr>
          <p:cNvSpPr>
            <a:spLocks noGrp="1"/>
          </p:cNvSpPr>
          <p:nvPr>
            <p:ph type="sldNum" sz="quarter" idx="12"/>
          </p:nvPr>
        </p:nvSpPr>
        <p:spPr/>
        <p:txBody>
          <a:bodyPr/>
          <a:lstStyle/>
          <a:p>
            <a:fld id="{33BA6CDD-4CD5-B64D-8DAD-3DBCE20932C6}" type="slidenum">
              <a:rPr lang="en-US" smtClean="0"/>
              <a:pPr/>
              <a:t>33</a:t>
            </a:fld>
            <a:endParaRPr lang="en-US" dirty="0"/>
          </a:p>
        </p:txBody>
      </p:sp>
      <p:sp>
        <p:nvSpPr>
          <p:cNvPr id="10" name="Title 1">
            <a:extLst>
              <a:ext uri="{FF2B5EF4-FFF2-40B4-BE49-F238E27FC236}">
                <a16:creationId xmlns:a16="http://schemas.microsoft.com/office/drawing/2014/main" id="{C4C13F96-30A0-410B-AF9B-7E4AE4FD0EE1}"/>
              </a:ext>
            </a:extLst>
          </p:cNvPr>
          <p:cNvSpPr txBox="1">
            <a:spLocks/>
          </p:cNvSpPr>
          <p:nvPr/>
        </p:nvSpPr>
        <p:spPr>
          <a:xfrm>
            <a:off x="856129" y="262760"/>
            <a:ext cx="7431196" cy="785775"/>
          </a:xfrm>
          <a:prstGeom prst="rect">
            <a:avLst/>
          </a:prstGeom>
          <a:noFill/>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rgbClr val="253673"/>
                </a:solidFill>
                <a:latin typeface="+mj-lt"/>
                <a:ea typeface="+mj-ea"/>
                <a:cs typeface="+mj-cs"/>
              </a:defRPr>
            </a:lvl1pPr>
          </a:lstStyle>
          <a:p>
            <a:r>
              <a:rPr lang="en-US" sz="2800" dirty="0">
                <a:latin typeface="Calibri"/>
                <a:cs typeface="Calibri"/>
              </a:rPr>
              <a:t>Applying to a Job Vacancy</a:t>
            </a:r>
            <a:endParaRPr lang="en-US" sz="2800" strike="sngStrike" dirty="0">
              <a:latin typeface="Calibri"/>
              <a:cs typeface="Calibri"/>
            </a:endParaRPr>
          </a:p>
        </p:txBody>
      </p:sp>
      <p:pic>
        <p:nvPicPr>
          <p:cNvPr id="2" name="Picture 1">
            <a:extLst>
              <a:ext uri="{FF2B5EF4-FFF2-40B4-BE49-F238E27FC236}">
                <a16:creationId xmlns:a16="http://schemas.microsoft.com/office/drawing/2014/main" id="{B4CE3731-F703-4510-B9CC-2E18183E69CC}"/>
              </a:ext>
            </a:extLst>
          </p:cNvPr>
          <p:cNvPicPr>
            <a:picLocks noChangeAspect="1"/>
          </p:cNvPicPr>
          <p:nvPr/>
        </p:nvPicPr>
        <p:blipFill>
          <a:blip r:embed="rId3"/>
          <a:stretch>
            <a:fillRect/>
          </a:stretch>
        </p:blipFill>
        <p:spPr>
          <a:xfrm>
            <a:off x="399393" y="1943452"/>
            <a:ext cx="8366234" cy="1259373"/>
          </a:xfrm>
          <a:prstGeom prst="rect">
            <a:avLst/>
          </a:prstGeom>
        </p:spPr>
      </p:pic>
    </p:spTree>
    <p:extLst>
      <p:ext uri="{BB962C8B-B14F-4D97-AF65-F5344CB8AC3E}">
        <p14:creationId xmlns:p14="http://schemas.microsoft.com/office/powerpoint/2010/main" val="906884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15AE1C-7703-4870-BAF1-FC15BE211487}"/>
              </a:ext>
            </a:extLst>
          </p:cNvPr>
          <p:cNvSpPr>
            <a:spLocks noGrp="1"/>
          </p:cNvSpPr>
          <p:nvPr>
            <p:ph type="sldNum" sz="quarter" idx="10"/>
          </p:nvPr>
        </p:nvSpPr>
        <p:spPr/>
        <p:txBody>
          <a:bodyPr/>
          <a:lstStyle/>
          <a:p>
            <a:fld id="{1E707733-B24B-AD42-A8F8-E368C2AB0657}" type="slidenum">
              <a:rPr lang="en-US" smtClean="0"/>
              <a:t>34</a:t>
            </a:fld>
            <a:endParaRPr lang="en-US" dirty="0"/>
          </a:p>
        </p:txBody>
      </p:sp>
      <p:graphicFrame>
        <p:nvGraphicFramePr>
          <p:cNvPr id="7" name="Diagram 6">
            <a:extLst>
              <a:ext uri="{FF2B5EF4-FFF2-40B4-BE49-F238E27FC236}">
                <a16:creationId xmlns:a16="http://schemas.microsoft.com/office/drawing/2014/main" id="{4E3BCBA0-112B-4FEB-B697-8940A7A785D5}"/>
              </a:ext>
            </a:extLst>
          </p:cNvPr>
          <p:cNvGraphicFramePr/>
          <p:nvPr>
            <p:extLst>
              <p:ext uri="{D42A27DB-BD31-4B8C-83A1-F6EECF244321}">
                <p14:modId xmlns:p14="http://schemas.microsoft.com/office/powerpoint/2010/main" val="1057967528"/>
              </p:ext>
            </p:extLst>
          </p:nvPr>
        </p:nvGraphicFramePr>
        <p:xfrm>
          <a:off x="1066798" y="222738"/>
          <a:ext cx="6940064" cy="5990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2692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15AE1C-7703-4870-BAF1-FC15BE211487}"/>
              </a:ext>
            </a:extLst>
          </p:cNvPr>
          <p:cNvSpPr>
            <a:spLocks noGrp="1"/>
          </p:cNvSpPr>
          <p:nvPr>
            <p:ph type="sldNum" sz="quarter" idx="12"/>
          </p:nvPr>
        </p:nvSpPr>
        <p:spPr/>
        <p:txBody>
          <a:bodyPr/>
          <a:lstStyle/>
          <a:p>
            <a:fld id="{1E707733-B24B-AD42-A8F8-E368C2AB0657}" type="slidenum">
              <a:rPr lang="en-US" smtClean="0"/>
              <a:t>35</a:t>
            </a:fld>
            <a:endParaRPr lang="en-US" dirty="0"/>
          </a:p>
        </p:txBody>
      </p:sp>
      <p:sp>
        <p:nvSpPr>
          <p:cNvPr id="6" name="Title 5">
            <a:extLst>
              <a:ext uri="{FF2B5EF4-FFF2-40B4-BE49-F238E27FC236}">
                <a16:creationId xmlns:a16="http://schemas.microsoft.com/office/drawing/2014/main" id="{8C51A7EF-11AB-416B-BB17-DDF073E3664A}"/>
              </a:ext>
            </a:extLst>
          </p:cNvPr>
          <p:cNvSpPr>
            <a:spLocks noGrp="1"/>
          </p:cNvSpPr>
          <p:nvPr>
            <p:ph type="title"/>
          </p:nvPr>
        </p:nvSpPr>
        <p:spPr>
          <a:xfrm>
            <a:off x="2181872" y="1232498"/>
            <a:ext cx="6562523" cy="816160"/>
          </a:xfrm>
          <a:noFill/>
        </p:spPr>
        <p:txBody>
          <a:bodyPr vert="horz" lIns="91440" tIns="45720" rIns="91440" bIns="45720" rtlCol="0" anchor="ctr">
            <a:noAutofit/>
          </a:bodyPr>
          <a:lstStyle/>
          <a:p>
            <a:pPr algn="ctr"/>
            <a:r>
              <a:rPr lang="en-US" sz="2800" dirty="0">
                <a:latin typeface="Calibri"/>
                <a:cs typeface="Calibri Light"/>
              </a:rPr>
              <a:t>MANAGING YOUR JOB VACANCY SUBMISSIONS</a:t>
            </a:r>
          </a:p>
        </p:txBody>
      </p:sp>
      <p:pic>
        <p:nvPicPr>
          <p:cNvPr id="9" name="Picture 8">
            <a:extLst>
              <a:ext uri="{FF2B5EF4-FFF2-40B4-BE49-F238E27FC236}">
                <a16:creationId xmlns:a16="http://schemas.microsoft.com/office/drawing/2014/main" id="{CF92F1A1-4154-4B82-9046-704934EDB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69" y="1194448"/>
            <a:ext cx="1819529" cy="4734586"/>
          </a:xfrm>
          <a:prstGeom prst="rect">
            <a:avLst/>
          </a:prstGeom>
        </p:spPr>
      </p:pic>
    </p:spTree>
    <p:extLst>
      <p:ext uri="{BB962C8B-B14F-4D97-AF65-F5344CB8AC3E}">
        <p14:creationId xmlns:p14="http://schemas.microsoft.com/office/powerpoint/2010/main" val="3007610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15AE1C-7703-4870-BAF1-FC15BE211487}"/>
              </a:ext>
            </a:extLst>
          </p:cNvPr>
          <p:cNvSpPr>
            <a:spLocks noGrp="1"/>
          </p:cNvSpPr>
          <p:nvPr>
            <p:ph type="sldNum" sz="quarter" idx="12"/>
          </p:nvPr>
        </p:nvSpPr>
        <p:spPr/>
        <p:txBody>
          <a:bodyPr/>
          <a:lstStyle/>
          <a:p>
            <a:fld id="{1E707733-B24B-AD42-A8F8-E368C2AB0657}" type="slidenum">
              <a:rPr lang="en-US" smtClean="0"/>
              <a:t>36</a:t>
            </a:fld>
            <a:endParaRPr lang="en-US" dirty="0"/>
          </a:p>
        </p:txBody>
      </p:sp>
      <p:sp>
        <p:nvSpPr>
          <p:cNvPr id="6" name="Title 5">
            <a:extLst>
              <a:ext uri="{FF2B5EF4-FFF2-40B4-BE49-F238E27FC236}">
                <a16:creationId xmlns:a16="http://schemas.microsoft.com/office/drawing/2014/main" id="{8C51A7EF-11AB-416B-BB17-DDF073E3664A}"/>
              </a:ext>
            </a:extLst>
          </p:cNvPr>
          <p:cNvSpPr>
            <a:spLocks noGrp="1"/>
          </p:cNvSpPr>
          <p:nvPr>
            <p:ph type="title"/>
          </p:nvPr>
        </p:nvSpPr>
        <p:spPr>
          <a:xfrm>
            <a:off x="424051" y="258792"/>
            <a:ext cx="8227580" cy="714223"/>
          </a:xfrm>
          <a:noFill/>
        </p:spPr>
        <p:txBody>
          <a:bodyPr vert="horz" lIns="91440" tIns="45720" rIns="91440" bIns="45720" rtlCol="0" anchor="ctr">
            <a:noAutofit/>
          </a:bodyPr>
          <a:lstStyle/>
          <a:p>
            <a:pPr algn="ctr"/>
            <a:r>
              <a:rPr lang="en-US" sz="2800" dirty="0">
                <a:latin typeface="Calibri"/>
                <a:cs typeface="Calibri Light"/>
              </a:rPr>
              <a:t>Manage Your Vacancy Submissions</a:t>
            </a:r>
            <a:endParaRPr lang="en-US" sz="2400" dirty="0">
              <a:latin typeface="Calibri"/>
              <a:cs typeface="Calibri Light"/>
            </a:endParaRPr>
          </a:p>
        </p:txBody>
      </p:sp>
      <p:pic>
        <p:nvPicPr>
          <p:cNvPr id="3" name="Picture 2">
            <a:extLst>
              <a:ext uri="{FF2B5EF4-FFF2-40B4-BE49-F238E27FC236}">
                <a16:creationId xmlns:a16="http://schemas.microsoft.com/office/drawing/2014/main" id="{D75AE0CC-E258-4D43-BFBC-925BC6EB25A8}"/>
              </a:ext>
            </a:extLst>
          </p:cNvPr>
          <p:cNvPicPr>
            <a:picLocks noChangeAspect="1"/>
          </p:cNvPicPr>
          <p:nvPr/>
        </p:nvPicPr>
        <p:blipFill>
          <a:blip r:embed="rId3"/>
          <a:stretch>
            <a:fillRect/>
          </a:stretch>
        </p:blipFill>
        <p:spPr>
          <a:xfrm>
            <a:off x="424051" y="1895458"/>
            <a:ext cx="8534400" cy="2306955"/>
          </a:xfrm>
          <a:prstGeom prst="rect">
            <a:avLst/>
          </a:prstGeom>
        </p:spPr>
      </p:pic>
    </p:spTree>
    <p:extLst>
      <p:ext uri="{BB962C8B-B14F-4D97-AF65-F5344CB8AC3E}">
        <p14:creationId xmlns:p14="http://schemas.microsoft.com/office/powerpoint/2010/main" val="268233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E22FE8-16BD-4BE6-A12E-7FEB61A162AE}"/>
              </a:ext>
            </a:extLst>
          </p:cNvPr>
          <p:cNvSpPr>
            <a:spLocks noGrp="1"/>
          </p:cNvSpPr>
          <p:nvPr>
            <p:ph type="title"/>
          </p:nvPr>
        </p:nvSpPr>
        <p:spPr>
          <a:xfrm>
            <a:off x="628650" y="365126"/>
            <a:ext cx="7886700" cy="666506"/>
          </a:xfrm>
        </p:spPr>
        <p:txBody>
          <a:bodyPr>
            <a:normAutofit/>
          </a:bodyPr>
          <a:lstStyle/>
          <a:p>
            <a:pPr algn="ctr"/>
            <a:r>
              <a:rPr lang="en-US" sz="2800" dirty="0">
                <a:latin typeface="Calibri"/>
                <a:cs typeface="Calibri Light"/>
              </a:rPr>
              <a:t>Manage Your Vacancy Submissions</a:t>
            </a:r>
            <a:endParaRPr lang="en-US" sz="2800" dirty="0"/>
          </a:p>
        </p:txBody>
      </p:sp>
      <p:sp>
        <p:nvSpPr>
          <p:cNvPr id="5" name="Slide Number Placeholder 4">
            <a:extLst>
              <a:ext uri="{FF2B5EF4-FFF2-40B4-BE49-F238E27FC236}">
                <a16:creationId xmlns:a16="http://schemas.microsoft.com/office/drawing/2014/main" id="{202E36E3-8754-413E-9802-7459E7BB067C}"/>
              </a:ext>
            </a:extLst>
          </p:cNvPr>
          <p:cNvSpPr>
            <a:spLocks noGrp="1"/>
          </p:cNvSpPr>
          <p:nvPr>
            <p:ph type="sldNum" sz="quarter" idx="12"/>
          </p:nvPr>
        </p:nvSpPr>
        <p:spPr/>
        <p:txBody>
          <a:bodyPr/>
          <a:lstStyle/>
          <a:p>
            <a:fld id="{33BA6CDD-4CD5-B64D-8DAD-3DBCE20932C6}" type="slidenum">
              <a:rPr lang="en-US" smtClean="0"/>
              <a:t>37</a:t>
            </a:fld>
            <a:endParaRPr lang="en-US" dirty="0"/>
          </a:p>
        </p:txBody>
      </p:sp>
      <p:pic>
        <p:nvPicPr>
          <p:cNvPr id="3" name="Picture 2">
            <a:extLst>
              <a:ext uri="{FF2B5EF4-FFF2-40B4-BE49-F238E27FC236}">
                <a16:creationId xmlns:a16="http://schemas.microsoft.com/office/drawing/2014/main" id="{69A85934-8748-465A-9C36-E4F363F6EB4D}"/>
              </a:ext>
            </a:extLst>
          </p:cNvPr>
          <p:cNvPicPr>
            <a:picLocks noChangeAspect="1"/>
          </p:cNvPicPr>
          <p:nvPr/>
        </p:nvPicPr>
        <p:blipFill>
          <a:blip r:embed="rId3"/>
          <a:stretch>
            <a:fillRect/>
          </a:stretch>
        </p:blipFill>
        <p:spPr>
          <a:xfrm>
            <a:off x="153969" y="1811682"/>
            <a:ext cx="8860221" cy="2060404"/>
          </a:xfrm>
          <a:prstGeom prst="rect">
            <a:avLst/>
          </a:prstGeom>
          <a:ln>
            <a:solidFill>
              <a:schemeClr val="accent1"/>
            </a:solidFill>
          </a:ln>
        </p:spPr>
      </p:pic>
    </p:spTree>
    <p:extLst>
      <p:ext uri="{BB962C8B-B14F-4D97-AF65-F5344CB8AC3E}">
        <p14:creationId xmlns:p14="http://schemas.microsoft.com/office/powerpoint/2010/main" val="4281185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15AE1C-7703-4870-BAF1-FC15BE211487}"/>
              </a:ext>
            </a:extLst>
          </p:cNvPr>
          <p:cNvSpPr>
            <a:spLocks noGrp="1"/>
          </p:cNvSpPr>
          <p:nvPr>
            <p:ph type="sldNum" sz="quarter" idx="12"/>
          </p:nvPr>
        </p:nvSpPr>
        <p:spPr/>
        <p:txBody>
          <a:bodyPr/>
          <a:lstStyle/>
          <a:p>
            <a:fld id="{1E707733-B24B-AD42-A8F8-E368C2AB0657}" type="slidenum">
              <a:rPr lang="en-US" smtClean="0"/>
              <a:t>38</a:t>
            </a:fld>
            <a:endParaRPr lang="en-US" dirty="0"/>
          </a:p>
        </p:txBody>
      </p:sp>
      <p:sp>
        <p:nvSpPr>
          <p:cNvPr id="6" name="Title 5">
            <a:extLst>
              <a:ext uri="{FF2B5EF4-FFF2-40B4-BE49-F238E27FC236}">
                <a16:creationId xmlns:a16="http://schemas.microsoft.com/office/drawing/2014/main" id="{8C51A7EF-11AB-416B-BB17-DDF073E3664A}"/>
              </a:ext>
            </a:extLst>
          </p:cNvPr>
          <p:cNvSpPr>
            <a:spLocks noGrp="1"/>
          </p:cNvSpPr>
          <p:nvPr>
            <p:ph type="title"/>
          </p:nvPr>
        </p:nvSpPr>
        <p:spPr>
          <a:xfrm>
            <a:off x="761260" y="247070"/>
            <a:ext cx="7644185" cy="816160"/>
          </a:xfrm>
          <a:noFill/>
        </p:spPr>
        <p:txBody>
          <a:bodyPr vert="horz" lIns="91440" tIns="45720" rIns="91440" bIns="45720" rtlCol="0" anchor="ctr">
            <a:noAutofit/>
          </a:bodyPr>
          <a:lstStyle/>
          <a:p>
            <a:pPr algn="ctr"/>
            <a:r>
              <a:rPr lang="en-US" sz="2800" dirty="0">
                <a:latin typeface="Calibri"/>
                <a:cs typeface="Calibri Light"/>
              </a:rPr>
              <a:t>Manage your Job Vacancy Submissions</a:t>
            </a:r>
            <a:endParaRPr lang="en-US" sz="2400" dirty="0">
              <a:latin typeface="Calibri"/>
              <a:cs typeface="Calibri Light"/>
            </a:endParaRPr>
          </a:p>
        </p:txBody>
      </p:sp>
      <p:pic>
        <p:nvPicPr>
          <p:cNvPr id="2" name="Picture 1">
            <a:extLst>
              <a:ext uri="{FF2B5EF4-FFF2-40B4-BE49-F238E27FC236}">
                <a16:creationId xmlns:a16="http://schemas.microsoft.com/office/drawing/2014/main" id="{CF283E86-5B2B-4C39-B5E9-2BE0EFAD5A72}"/>
              </a:ext>
            </a:extLst>
          </p:cNvPr>
          <p:cNvPicPr>
            <a:picLocks noChangeAspect="1"/>
          </p:cNvPicPr>
          <p:nvPr/>
        </p:nvPicPr>
        <p:blipFill>
          <a:blip r:embed="rId3"/>
          <a:stretch>
            <a:fillRect/>
          </a:stretch>
        </p:blipFill>
        <p:spPr>
          <a:xfrm>
            <a:off x="833905" y="1957571"/>
            <a:ext cx="7476190" cy="2942857"/>
          </a:xfrm>
          <a:prstGeom prst="rect">
            <a:avLst/>
          </a:prstGeom>
        </p:spPr>
      </p:pic>
    </p:spTree>
    <p:extLst>
      <p:ext uri="{BB962C8B-B14F-4D97-AF65-F5344CB8AC3E}">
        <p14:creationId xmlns:p14="http://schemas.microsoft.com/office/powerpoint/2010/main" val="3449494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15AE1C-7703-4870-BAF1-FC15BE211487}"/>
              </a:ext>
            </a:extLst>
          </p:cNvPr>
          <p:cNvSpPr>
            <a:spLocks noGrp="1"/>
          </p:cNvSpPr>
          <p:nvPr>
            <p:ph type="sldNum" sz="quarter" idx="12"/>
          </p:nvPr>
        </p:nvSpPr>
        <p:spPr/>
        <p:txBody>
          <a:bodyPr/>
          <a:lstStyle/>
          <a:p>
            <a:fld id="{1E707733-B24B-AD42-A8F8-E368C2AB0657}" type="slidenum">
              <a:rPr lang="en-US" smtClean="0"/>
              <a:t>39</a:t>
            </a:fld>
            <a:endParaRPr lang="en-US" dirty="0"/>
          </a:p>
        </p:txBody>
      </p:sp>
      <p:sp>
        <p:nvSpPr>
          <p:cNvPr id="6" name="Title 5">
            <a:extLst>
              <a:ext uri="{FF2B5EF4-FFF2-40B4-BE49-F238E27FC236}">
                <a16:creationId xmlns:a16="http://schemas.microsoft.com/office/drawing/2014/main" id="{8C51A7EF-11AB-416B-BB17-DDF073E3664A}"/>
              </a:ext>
            </a:extLst>
          </p:cNvPr>
          <p:cNvSpPr>
            <a:spLocks noGrp="1"/>
          </p:cNvSpPr>
          <p:nvPr>
            <p:ph type="title"/>
          </p:nvPr>
        </p:nvSpPr>
        <p:spPr>
          <a:xfrm>
            <a:off x="2724389" y="821501"/>
            <a:ext cx="3770196" cy="1945145"/>
          </a:xfrm>
          <a:noFill/>
        </p:spPr>
        <p:txBody>
          <a:bodyPr vert="horz" lIns="91440" tIns="45720" rIns="91440" bIns="45720" rtlCol="0" anchor="ctr">
            <a:noAutofit/>
          </a:bodyPr>
          <a:lstStyle/>
          <a:p>
            <a:pPr algn="ctr"/>
            <a:r>
              <a:rPr lang="en-US" sz="2800" dirty="0">
                <a:latin typeface="Calibri"/>
                <a:cs typeface="Calibri Light"/>
              </a:rPr>
              <a:t>UNDERSTANDING WHAT TO EXPECT AFTER APPLYING</a:t>
            </a:r>
            <a:endParaRPr lang="en-US" sz="2400" dirty="0">
              <a:latin typeface="Calibri"/>
              <a:cs typeface="Calibri Light"/>
            </a:endParaRPr>
          </a:p>
        </p:txBody>
      </p:sp>
      <p:pic>
        <p:nvPicPr>
          <p:cNvPr id="12" name="Picture 11">
            <a:extLst>
              <a:ext uri="{FF2B5EF4-FFF2-40B4-BE49-F238E27FC236}">
                <a16:creationId xmlns:a16="http://schemas.microsoft.com/office/drawing/2014/main" id="{2D530684-5890-44E0-9F0A-814A23E9E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917" y="1131277"/>
            <a:ext cx="1819529" cy="4734586"/>
          </a:xfrm>
          <a:prstGeom prst="rect">
            <a:avLst/>
          </a:prstGeom>
        </p:spPr>
      </p:pic>
    </p:spTree>
    <p:extLst>
      <p:ext uri="{BB962C8B-B14F-4D97-AF65-F5344CB8AC3E}">
        <p14:creationId xmlns:p14="http://schemas.microsoft.com/office/powerpoint/2010/main" val="426967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49D4-4F90-684C-8E29-B6B6A2300785}"/>
              </a:ext>
            </a:extLst>
          </p:cNvPr>
          <p:cNvSpPr>
            <a:spLocks noGrp="1"/>
          </p:cNvSpPr>
          <p:nvPr>
            <p:ph type="title"/>
          </p:nvPr>
        </p:nvSpPr>
        <p:spPr>
          <a:xfrm>
            <a:off x="1899139" y="950589"/>
            <a:ext cx="6132100" cy="1265073"/>
          </a:xfrm>
        </p:spPr>
        <p:txBody>
          <a:bodyPr>
            <a:normAutofit/>
          </a:bodyPr>
          <a:lstStyle/>
          <a:p>
            <a:pPr algn="ctr"/>
            <a:r>
              <a:rPr lang="en-US" sz="4000" dirty="0">
                <a:latin typeface="Calibri"/>
                <a:cs typeface="Calibri"/>
              </a:rPr>
              <a:t>SEARCHING JOBS</a:t>
            </a:r>
            <a:endParaRPr lang="en-US" sz="4000" strike="sngStrike" dirty="0">
              <a:latin typeface="Calibri"/>
              <a:cs typeface="Calibri"/>
            </a:endParaRPr>
          </a:p>
        </p:txBody>
      </p:sp>
      <p:sp>
        <p:nvSpPr>
          <p:cNvPr id="4" name="Slide Number Placeholder 3">
            <a:extLst>
              <a:ext uri="{FF2B5EF4-FFF2-40B4-BE49-F238E27FC236}">
                <a16:creationId xmlns:a16="http://schemas.microsoft.com/office/drawing/2014/main" id="{5EE69266-7CAF-4223-95C4-9999E0DE6EA5}"/>
              </a:ext>
            </a:extLst>
          </p:cNvPr>
          <p:cNvSpPr>
            <a:spLocks noGrp="1"/>
          </p:cNvSpPr>
          <p:nvPr>
            <p:ph type="sldNum" sz="quarter" idx="10"/>
          </p:nvPr>
        </p:nvSpPr>
        <p:spPr/>
        <p:txBody>
          <a:bodyPr/>
          <a:lstStyle/>
          <a:p>
            <a:fld id="{33BA6CDD-4CD5-B64D-8DAD-3DBCE20932C6}" type="slidenum">
              <a:rPr lang="en-US" smtClean="0"/>
              <a:pPr/>
              <a:t>4</a:t>
            </a:fld>
            <a:endParaRPr lang="en-US" dirty="0"/>
          </a:p>
        </p:txBody>
      </p:sp>
      <p:pic>
        <p:nvPicPr>
          <p:cNvPr id="7" name="Picture 6">
            <a:extLst>
              <a:ext uri="{FF2B5EF4-FFF2-40B4-BE49-F238E27FC236}">
                <a16:creationId xmlns:a16="http://schemas.microsoft.com/office/drawing/2014/main" id="{152CE7DA-2803-41D1-944E-33C5C849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262" y="1119554"/>
            <a:ext cx="1819529" cy="4734586"/>
          </a:xfrm>
          <a:prstGeom prst="rect">
            <a:avLst/>
          </a:prstGeom>
        </p:spPr>
      </p:pic>
    </p:spTree>
    <p:extLst>
      <p:ext uri="{BB962C8B-B14F-4D97-AF65-F5344CB8AC3E}">
        <p14:creationId xmlns:p14="http://schemas.microsoft.com/office/powerpoint/2010/main" val="2991676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15AE1C-7703-4870-BAF1-FC15BE211487}"/>
              </a:ext>
            </a:extLst>
          </p:cNvPr>
          <p:cNvSpPr>
            <a:spLocks noGrp="1"/>
          </p:cNvSpPr>
          <p:nvPr>
            <p:ph type="sldNum" sz="quarter" idx="12"/>
          </p:nvPr>
        </p:nvSpPr>
        <p:spPr/>
        <p:txBody>
          <a:bodyPr/>
          <a:lstStyle/>
          <a:p>
            <a:fld id="{1E707733-B24B-AD42-A8F8-E368C2AB0657}" type="slidenum">
              <a:rPr lang="en-US" smtClean="0"/>
              <a:t>40</a:t>
            </a:fld>
            <a:endParaRPr lang="en-US" dirty="0"/>
          </a:p>
        </p:txBody>
      </p:sp>
      <p:graphicFrame>
        <p:nvGraphicFramePr>
          <p:cNvPr id="14" name="Diagram 13">
            <a:extLst>
              <a:ext uri="{FF2B5EF4-FFF2-40B4-BE49-F238E27FC236}">
                <a16:creationId xmlns:a16="http://schemas.microsoft.com/office/drawing/2014/main" id="{93A2432E-F6E0-4EA4-A87E-EA79964F6DED}"/>
              </a:ext>
            </a:extLst>
          </p:cNvPr>
          <p:cNvGraphicFramePr/>
          <p:nvPr>
            <p:extLst>
              <p:ext uri="{D42A27DB-BD31-4B8C-83A1-F6EECF244321}">
                <p14:modId xmlns:p14="http://schemas.microsoft.com/office/powerpoint/2010/main" val="1537603107"/>
              </p:ext>
            </p:extLst>
          </p:nvPr>
        </p:nvGraphicFramePr>
        <p:xfrm>
          <a:off x="1140999" y="211014"/>
          <a:ext cx="6596231" cy="5899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2193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49D4-4F90-684C-8E29-B6B6A2300785}"/>
              </a:ext>
            </a:extLst>
          </p:cNvPr>
          <p:cNvSpPr>
            <a:spLocks noGrp="1"/>
          </p:cNvSpPr>
          <p:nvPr>
            <p:ph type="title"/>
          </p:nvPr>
        </p:nvSpPr>
        <p:spPr>
          <a:xfrm>
            <a:off x="1148861" y="370305"/>
            <a:ext cx="6910237" cy="685564"/>
          </a:xfrm>
        </p:spPr>
        <p:txBody>
          <a:bodyPr>
            <a:normAutofit/>
          </a:bodyPr>
          <a:lstStyle/>
          <a:p>
            <a:pPr algn="ctr"/>
            <a:r>
              <a:rPr lang="en-US" sz="2800" dirty="0">
                <a:latin typeface="Calibri"/>
                <a:cs typeface="Calibri"/>
              </a:rPr>
              <a:t>Job Site Home Page</a:t>
            </a:r>
            <a:endParaRPr lang="en-US" sz="2400" dirty="0">
              <a:cs typeface="Calibri Light" panose="020F0302020204030204"/>
            </a:endParaRPr>
          </a:p>
        </p:txBody>
      </p:sp>
      <p:sp>
        <p:nvSpPr>
          <p:cNvPr id="4" name="Slide Number Placeholder 3">
            <a:extLst>
              <a:ext uri="{FF2B5EF4-FFF2-40B4-BE49-F238E27FC236}">
                <a16:creationId xmlns:a16="http://schemas.microsoft.com/office/drawing/2014/main" id="{A3E8206E-8630-4EAC-A50B-E49862C7B390}"/>
              </a:ext>
            </a:extLst>
          </p:cNvPr>
          <p:cNvSpPr>
            <a:spLocks noGrp="1"/>
          </p:cNvSpPr>
          <p:nvPr>
            <p:ph type="sldNum" sz="quarter" idx="10"/>
          </p:nvPr>
        </p:nvSpPr>
        <p:spPr/>
        <p:txBody>
          <a:bodyPr/>
          <a:lstStyle/>
          <a:p>
            <a:fld id="{33BA6CDD-4CD5-B64D-8DAD-3DBCE20932C6}" type="slidenum">
              <a:rPr lang="en-US" smtClean="0"/>
              <a:pPr/>
              <a:t>5</a:t>
            </a:fld>
            <a:endParaRPr lang="en-US" dirty="0"/>
          </a:p>
        </p:txBody>
      </p:sp>
      <p:pic>
        <p:nvPicPr>
          <p:cNvPr id="7" name="Content Placeholder 6">
            <a:extLst>
              <a:ext uri="{FF2B5EF4-FFF2-40B4-BE49-F238E27FC236}">
                <a16:creationId xmlns:a16="http://schemas.microsoft.com/office/drawing/2014/main" id="{6438C9EA-84E3-46BB-8AFF-9697927932E0}"/>
              </a:ext>
            </a:extLst>
          </p:cNvPr>
          <p:cNvPicPr>
            <a:picLocks noGrp="1" noChangeAspect="1"/>
          </p:cNvPicPr>
          <p:nvPr>
            <p:ph idx="1"/>
          </p:nvPr>
        </p:nvPicPr>
        <p:blipFill>
          <a:blip r:embed="rId3"/>
          <a:stretch>
            <a:fillRect/>
          </a:stretch>
        </p:blipFill>
        <p:spPr>
          <a:xfrm>
            <a:off x="237926" y="1260044"/>
            <a:ext cx="8699456" cy="4671833"/>
          </a:xfrm>
          <a:prstGeom prst="rect">
            <a:avLst/>
          </a:prstGeom>
          <a:ln>
            <a:solidFill>
              <a:srgbClr val="253673"/>
            </a:solidFill>
          </a:ln>
        </p:spPr>
      </p:pic>
    </p:spTree>
    <p:extLst>
      <p:ext uri="{BB962C8B-B14F-4D97-AF65-F5344CB8AC3E}">
        <p14:creationId xmlns:p14="http://schemas.microsoft.com/office/powerpoint/2010/main" val="783580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2DFF-B175-4558-AB56-E74C4BDC8779}"/>
              </a:ext>
            </a:extLst>
          </p:cNvPr>
          <p:cNvSpPr>
            <a:spLocks noGrp="1"/>
          </p:cNvSpPr>
          <p:nvPr>
            <p:ph type="title"/>
          </p:nvPr>
        </p:nvSpPr>
        <p:spPr>
          <a:xfrm>
            <a:off x="628650" y="365125"/>
            <a:ext cx="7886700" cy="742315"/>
          </a:xfrm>
        </p:spPr>
        <p:txBody>
          <a:bodyPr>
            <a:normAutofit/>
          </a:bodyPr>
          <a:lstStyle/>
          <a:p>
            <a:pPr algn="ctr"/>
            <a:r>
              <a:rPr lang="en-US" sz="2800" dirty="0">
                <a:latin typeface="Calibri"/>
                <a:cs typeface="Calibri"/>
              </a:rPr>
              <a:t>Job Site Home Page</a:t>
            </a:r>
            <a:endParaRPr lang="en-US" sz="2800" dirty="0"/>
          </a:p>
        </p:txBody>
      </p:sp>
      <p:pic>
        <p:nvPicPr>
          <p:cNvPr id="5" name="Content Placeholder 4">
            <a:extLst>
              <a:ext uri="{FF2B5EF4-FFF2-40B4-BE49-F238E27FC236}">
                <a16:creationId xmlns:a16="http://schemas.microsoft.com/office/drawing/2014/main" id="{36555617-4E0E-4706-93C0-C01CFA32DC20}"/>
              </a:ext>
            </a:extLst>
          </p:cNvPr>
          <p:cNvPicPr>
            <a:picLocks noGrp="1" noChangeAspect="1"/>
          </p:cNvPicPr>
          <p:nvPr>
            <p:ph idx="1"/>
          </p:nvPr>
        </p:nvPicPr>
        <p:blipFill>
          <a:blip r:embed="rId3"/>
          <a:stretch>
            <a:fillRect/>
          </a:stretch>
        </p:blipFill>
        <p:spPr>
          <a:xfrm>
            <a:off x="628650" y="1246505"/>
            <a:ext cx="7828629" cy="4351338"/>
          </a:xfrm>
          <a:prstGeom prst="rect">
            <a:avLst/>
          </a:prstGeom>
          <a:ln>
            <a:solidFill>
              <a:srgbClr val="253673"/>
            </a:solidFill>
          </a:ln>
        </p:spPr>
      </p:pic>
      <p:sp>
        <p:nvSpPr>
          <p:cNvPr id="4" name="Slide Number Placeholder 3">
            <a:extLst>
              <a:ext uri="{FF2B5EF4-FFF2-40B4-BE49-F238E27FC236}">
                <a16:creationId xmlns:a16="http://schemas.microsoft.com/office/drawing/2014/main" id="{6C641A4C-621E-462C-A488-C9EFD26F794B}"/>
              </a:ext>
            </a:extLst>
          </p:cNvPr>
          <p:cNvSpPr>
            <a:spLocks noGrp="1"/>
          </p:cNvSpPr>
          <p:nvPr>
            <p:ph type="sldNum" sz="quarter" idx="10"/>
          </p:nvPr>
        </p:nvSpPr>
        <p:spPr/>
        <p:txBody>
          <a:bodyPr/>
          <a:lstStyle/>
          <a:p>
            <a:fld id="{33BA6CDD-4CD5-B64D-8DAD-3DBCE20932C6}" type="slidenum">
              <a:rPr lang="en-US" smtClean="0"/>
              <a:pPr/>
              <a:t>6</a:t>
            </a:fld>
            <a:endParaRPr lang="en-US" dirty="0"/>
          </a:p>
        </p:txBody>
      </p:sp>
    </p:spTree>
    <p:extLst>
      <p:ext uri="{BB962C8B-B14F-4D97-AF65-F5344CB8AC3E}">
        <p14:creationId xmlns:p14="http://schemas.microsoft.com/office/powerpoint/2010/main" val="2398742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AA047-175A-4FB1-B6B6-37FA673A13C2}"/>
              </a:ext>
            </a:extLst>
          </p:cNvPr>
          <p:cNvSpPr>
            <a:spLocks noGrp="1"/>
          </p:cNvSpPr>
          <p:nvPr>
            <p:ph type="title"/>
          </p:nvPr>
        </p:nvSpPr>
        <p:spPr>
          <a:xfrm>
            <a:off x="627529" y="365125"/>
            <a:ext cx="7320717" cy="590127"/>
          </a:xfrm>
        </p:spPr>
        <p:txBody>
          <a:bodyPr>
            <a:normAutofit/>
          </a:bodyPr>
          <a:lstStyle/>
          <a:p>
            <a:pPr algn="ctr"/>
            <a:r>
              <a:rPr lang="en-US" sz="2800" dirty="0">
                <a:latin typeface="Calibri"/>
                <a:cs typeface="Calibri"/>
              </a:rPr>
              <a:t>Search by Agency</a:t>
            </a:r>
            <a:endParaRPr lang="en-US" sz="3200" dirty="0">
              <a:cs typeface="Calibri Light" panose="020F0302020204030204"/>
            </a:endParaRPr>
          </a:p>
        </p:txBody>
      </p:sp>
      <p:sp>
        <p:nvSpPr>
          <p:cNvPr id="4" name="Slide Number Placeholder 3">
            <a:extLst>
              <a:ext uri="{FF2B5EF4-FFF2-40B4-BE49-F238E27FC236}">
                <a16:creationId xmlns:a16="http://schemas.microsoft.com/office/drawing/2014/main" id="{772C899A-7A16-4DA7-9EE4-4DA26AE05027}"/>
              </a:ext>
            </a:extLst>
          </p:cNvPr>
          <p:cNvSpPr>
            <a:spLocks noGrp="1"/>
          </p:cNvSpPr>
          <p:nvPr>
            <p:ph type="sldNum" sz="quarter" idx="10"/>
          </p:nvPr>
        </p:nvSpPr>
        <p:spPr/>
        <p:txBody>
          <a:bodyPr/>
          <a:lstStyle/>
          <a:p>
            <a:fld id="{33BA6CDD-4CD5-B64D-8DAD-3DBCE20932C6}" type="slidenum">
              <a:rPr lang="en-US" smtClean="0"/>
              <a:pPr/>
              <a:t>7</a:t>
            </a:fld>
            <a:endParaRPr lang="en-US" dirty="0"/>
          </a:p>
        </p:txBody>
      </p:sp>
      <p:pic>
        <p:nvPicPr>
          <p:cNvPr id="10" name="Content Placeholder 9">
            <a:extLst>
              <a:ext uri="{FF2B5EF4-FFF2-40B4-BE49-F238E27FC236}">
                <a16:creationId xmlns:a16="http://schemas.microsoft.com/office/drawing/2014/main" id="{08058023-3F53-4C37-B2E2-8C9D5EDE7E17}"/>
              </a:ext>
            </a:extLst>
          </p:cNvPr>
          <p:cNvPicPr>
            <a:picLocks noGrp="1" noChangeAspect="1"/>
          </p:cNvPicPr>
          <p:nvPr>
            <p:ph idx="1"/>
          </p:nvPr>
        </p:nvPicPr>
        <p:blipFill>
          <a:blip r:embed="rId3"/>
          <a:stretch>
            <a:fillRect/>
          </a:stretch>
        </p:blipFill>
        <p:spPr>
          <a:xfrm>
            <a:off x="153969" y="1041589"/>
            <a:ext cx="8791088" cy="4855728"/>
          </a:xfrm>
          <a:prstGeom prst="rect">
            <a:avLst/>
          </a:prstGeom>
          <a:ln>
            <a:solidFill>
              <a:srgbClr val="253673"/>
            </a:solidFill>
          </a:ln>
        </p:spPr>
      </p:pic>
    </p:spTree>
    <p:extLst>
      <p:ext uri="{BB962C8B-B14F-4D97-AF65-F5344CB8AC3E}">
        <p14:creationId xmlns:p14="http://schemas.microsoft.com/office/powerpoint/2010/main" val="3226579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6BB50B-43A9-4A74-B237-E8911EB68B94}"/>
              </a:ext>
            </a:extLst>
          </p:cNvPr>
          <p:cNvSpPr>
            <a:spLocks noGrp="1"/>
          </p:cNvSpPr>
          <p:nvPr>
            <p:ph type="sldNum" sz="quarter" idx="12"/>
          </p:nvPr>
        </p:nvSpPr>
        <p:spPr/>
        <p:txBody>
          <a:bodyPr/>
          <a:lstStyle/>
          <a:p>
            <a:fld id="{1E707733-B24B-AD42-A8F8-E368C2AB0657}" type="slidenum">
              <a:rPr lang="en-US" smtClean="0"/>
              <a:t>8</a:t>
            </a:fld>
            <a:endParaRPr lang="en-US" dirty="0"/>
          </a:p>
        </p:txBody>
      </p:sp>
      <p:sp>
        <p:nvSpPr>
          <p:cNvPr id="10" name="Title 1">
            <a:extLst>
              <a:ext uri="{FF2B5EF4-FFF2-40B4-BE49-F238E27FC236}">
                <a16:creationId xmlns:a16="http://schemas.microsoft.com/office/drawing/2014/main" id="{C4042268-8A9C-4A78-BC45-493F0488CCE6}"/>
              </a:ext>
            </a:extLst>
          </p:cNvPr>
          <p:cNvSpPr>
            <a:spLocks noGrp="1"/>
          </p:cNvSpPr>
          <p:nvPr>
            <p:ph type="title"/>
          </p:nvPr>
        </p:nvSpPr>
        <p:spPr>
          <a:xfrm>
            <a:off x="628650" y="365126"/>
            <a:ext cx="7811965" cy="607890"/>
          </a:xfrm>
        </p:spPr>
        <p:txBody>
          <a:bodyPr>
            <a:normAutofit/>
          </a:bodyPr>
          <a:lstStyle/>
          <a:p>
            <a:pPr algn="ctr"/>
            <a:r>
              <a:rPr lang="en-US" sz="2800" dirty="0">
                <a:latin typeface="Calibri"/>
                <a:cs typeface="Calibri"/>
              </a:rPr>
              <a:t>Search by Agency</a:t>
            </a:r>
            <a:endParaRPr lang="en-US" sz="3200" dirty="0">
              <a:cs typeface="Calibri Light" panose="020F0302020204030204"/>
            </a:endParaRPr>
          </a:p>
        </p:txBody>
      </p:sp>
      <p:pic>
        <p:nvPicPr>
          <p:cNvPr id="3" name="Picture 2">
            <a:extLst>
              <a:ext uri="{FF2B5EF4-FFF2-40B4-BE49-F238E27FC236}">
                <a16:creationId xmlns:a16="http://schemas.microsoft.com/office/drawing/2014/main" id="{BF55F9AB-638A-4D67-8290-5A5D3732B8C4}"/>
              </a:ext>
            </a:extLst>
          </p:cNvPr>
          <p:cNvPicPr>
            <a:picLocks noChangeAspect="1"/>
          </p:cNvPicPr>
          <p:nvPr/>
        </p:nvPicPr>
        <p:blipFill>
          <a:blip r:embed="rId3"/>
          <a:stretch>
            <a:fillRect/>
          </a:stretch>
        </p:blipFill>
        <p:spPr>
          <a:xfrm>
            <a:off x="520386" y="1046480"/>
            <a:ext cx="7920229" cy="4362072"/>
          </a:xfrm>
          <a:prstGeom prst="rect">
            <a:avLst/>
          </a:prstGeom>
        </p:spPr>
      </p:pic>
    </p:spTree>
    <p:extLst>
      <p:ext uri="{BB962C8B-B14F-4D97-AF65-F5344CB8AC3E}">
        <p14:creationId xmlns:p14="http://schemas.microsoft.com/office/powerpoint/2010/main" val="188962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70E134-BB31-4D1F-A0AC-9D9882839D38}"/>
              </a:ext>
            </a:extLst>
          </p:cNvPr>
          <p:cNvSpPr>
            <a:spLocks noGrp="1"/>
          </p:cNvSpPr>
          <p:nvPr>
            <p:ph type="sldNum" sz="quarter" idx="10"/>
          </p:nvPr>
        </p:nvSpPr>
        <p:spPr/>
        <p:txBody>
          <a:bodyPr/>
          <a:lstStyle/>
          <a:p>
            <a:fld id="{33BA6CDD-4CD5-B64D-8DAD-3DBCE20932C6}" type="slidenum">
              <a:rPr lang="en-US" smtClean="0"/>
              <a:pPr/>
              <a:t>9</a:t>
            </a:fld>
            <a:endParaRPr lang="en-US" dirty="0"/>
          </a:p>
        </p:txBody>
      </p:sp>
      <p:sp>
        <p:nvSpPr>
          <p:cNvPr id="8" name="Title 1">
            <a:extLst>
              <a:ext uri="{FF2B5EF4-FFF2-40B4-BE49-F238E27FC236}">
                <a16:creationId xmlns:a16="http://schemas.microsoft.com/office/drawing/2014/main" id="{4D381802-B134-4135-A1AD-366B8C91502A}"/>
              </a:ext>
            </a:extLst>
          </p:cNvPr>
          <p:cNvSpPr>
            <a:spLocks noGrp="1"/>
          </p:cNvSpPr>
          <p:nvPr>
            <p:ph type="title"/>
          </p:nvPr>
        </p:nvSpPr>
        <p:spPr>
          <a:xfrm>
            <a:off x="621323" y="365126"/>
            <a:ext cx="7894027" cy="643060"/>
          </a:xfrm>
        </p:spPr>
        <p:txBody>
          <a:bodyPr>
            <a:normAutofit/>
          </a:bodyPr>
          <a:lstStyle/>
          <a:p>
            <a:pPr algn="ctr"/>
            <a:r>
              <a:rPr lang="en-US" sz="2800" dirty="0">
                <a:latin typeface="Calibri"/>
                <a:cs typeface="Calibri"/>
              </a:rPr>
              <a:t>Search by Careers</a:t>
            </a:r>
            <a:endParaRPr lang="en-US" sz="3200" dirty="0">
              <a:cs typeface="Calibri Light" panose="020F0302020204030204"/>
            </a:endParaRPr>
          </a:p>
        </p:txBody>
      </p:sp>
      <p:pic>
        <p:nvPicPr>
          <p:cNvPr id="11" name="Content Placeholder 10">
            <a:extLst>
              <a:ext uri="{FF2B5EF4-FFF2-40B4-BE49-F238E27FC236}">
                <a16:creationId xmlns:a16="http://schemas.microsoft.com/office/drawing/2014/main" id="{63CAF632-FCA1-4864-93AB-FA9A0B3350CD}"/>
              </a:ext>
            </a:extLst>
          </p:cNvPr>
          <p:cNvPicPr>
            <a:picLocks noGrp="1" noChangeAspect="1"/>
          </p:cNvPicPr>
          <p:nvPr>
            <p:ph idx="1"/>
          </p:nvPr>
        </p:nvPicPr>
        <p:blipFill>
          <a:blip r:embed="rId3"/>
          <a:stretch>
            <a:fillRect/>
          </a:stretch>
        </p:blipFill>
        <p:spPr>
          <a:xfrm>
            <a:off x="153969" y="1172308"/>
            <a:ext cx="8761651" cy="4443046"/>
          </a:xfrm>
          <a:prstGeom prst="rect">
            <a:avLst/>
          </a:prstGeom>
          <a:ln>
            <a:solidFill>
              <a:srgbClr val="253673"/>
            </a:solidFill>
          </a:ln>
        </p:spPr>
      </p:pic>
    </p:spTree>
    <p:extLst>
      <p:ext uri="{BB962C8B-B14F-4D97-AF65-F5344CB8AC3E}">
        <p14:creationId xmlns:p14="http://schemas.microsoft.com/office/powerpoint/2010/main" val="1249703673"/>
      </p:ext>
    </p:extLst>
  </p:cSld>
  <p:clrMapOvr>
    <a:masterClrMapping/>
  </p:clrMapOvr>
</p:sld>
</file>

<file path=ppt/theme/theme1.xml><?xml version="1.0" encoding="utf-8"?>
<a:theme xmlns:a="http://schemas.openxmlformats.org/drawingml/2006/main" name="1_Office Theme">
  <a:themeElements>
    <a:clrScheme name="DMS colors 1">
      <a:dk1>
        <a:srgbClr val="FFFFFF"/>
      </a:dk1>
      <a:lt1>
        <a:srgbClr val="243673"/>
      </a:lt1>
      <a:dk2>
        <a:srgbClr val="FFFFFF"/>
      </a:dk2>
      <a:lt2>
        <a:srgbClr val="243673"/>
      </a:lt2>
      <a:accent1>
        <a:srgbClr val="6CE000"/>
      </a:accent1>
      <a:accent2>
        <a:srgbClr val="F5CB2C"/>
      </a:accent2>
      <a:accent3>
        <a:srgbClr val="DBDBDB"/>
      </a:accent3>
      <a:accent4>
        <a:srgbClr val="243673"/>
      </a:accent4>
      <a:accent5>
        <a:srgbClr val="FF4900"/>
      </a:accent5>
      <a:accent6>
        <a:srgbClr val="00A3FF"/>
      </a:accent6>
      <a:hlink>
        <a:srgbClr val="002FFF"/>
      </a:hlink>
      <a:folHlink>
        <a:srgbClr val="73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AT Training Slide Deck FINAL for UAT Sessions 08-01-19.potx  -  Read-Only" id="{45EEEC47-D2B9-4419-BC90-15FF2B4794C6}" vid="{D6B2A6F8-E4C9-4DE3-9DF8-E58073FCA48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AT Training Slide Deck FINAL for UAT Sessions 08-01-19.potx  -  Read-Only" id="{45EEEC47-D2B9-4419-BC90-15FF2B4794C6}" vid="{EB8A2022-684D-4E41-B870-5F52A1D02771}"/>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AT Training Slide Deck FINAL for UAT Sessions 08-01-19.potx  -  Read-Only" id="{45EEEC47-D2B9-4419-BC90-15FF2B4794C6}" vid="{0AD8596B-6384-4203-8B93-DFA9609CEB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1B6AD8D5301C419EC9AC1A8CEC7B1A" ma:contentTypeVersion="12" ma:contentTypeDescription="Create a new document." ma:contentTypeScope="" ma:versionID="861a4ee9a3c143af715baf9646cb9dcb">
  <xsd:schema xmlns:xsd="http://www.w3.org/2001/XMLSchema" xmlns:xs="http://www.w3.org/2001/XMLSchema" xmlns:p="http://schemas.microsoft.com/office/2006/metadata/properties" xmlns:ns3="2a1a6ea1-def8-47ef-b5e6-dc753ae9ccb3" xmlns:ns4="1d712041-8830-4fa4-a739-dcad751d31b8" targetNamespace="http://schemas.microsoft.com/office/2006/metadata/properties" ma:root="true" ma:fieldsID="6843cd7aa9ce98ad62f7479a2a880ddc" ns3:_="" ns4:_="">
    <xsd:import namespace="2a1a6ea1-def8-47ef-b5e6-dc753ae9ccb3"/>
    <xsd:import namespace="1d712041-8830-4fa4-a739-dcad751d31b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1a6ea1-def8-47ef-b5e6-dc753ae9ccb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712041-8830-4fa4-a739-dcad751d31b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BE46CAA-8A40-4B86-9612-57F2A4F355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1a6ea1-def8-47ef-b5e6-dc753ae9ccb3"/>
    <ds:schemaRef ds:uri="1d712041-8830-4fa4-a739-dcad751d31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CA7762-932A-4E55-84A1-3E75DC3B24CE}">
  <ds:schemaRefs>
    <ds:schemaRef ds:uri="http://schemas.microsoft.com/sharepoint/v3/contenttype/forms"/>
  </ds:schemaRefs>
</ds:datastoreItem>
</file>

<file path=customXml/itemProps3.xml><?xml version="1.0" encoding="utf-8"?>
<ds:datastoreItem xmlns:ds="http://schemas.openxmlformats.org/officeDocument/2006/customXml" ds:itemID="{21D989CF-756A-42EC-9BC7-C3A2CB4D8699}">
  <ds:schemaRefs>
    <ds:schemaRef ds:uri="http://schemas.openxmlformats.org/package/2006/metadata/core-properties"/>
    <ds:schemaRef ds:uri="http://purl.org/dc/dcmitype/"/>
    <ds:schemaRef ds:uri="http://schemas.microsoft.com/office/2006/documentManagement/types"/>
    <ds:schemaRef ds:uri="http://purl.org/dc/terms/"/>
    <ds:schemaRef ds:uri="2a1a6ea1-def8-47ef-b5e6-dc753ae9ccb3"/>
    <ds:schemaRef ds:uri="http://www.w3.org/XML/1998/namespace"/>
    <ds:schemaRef ds:uri="http://purl.org/dc/elements/1.1/"/>
    <ds:schemaRef ds:uri="http://schemas.microsoft.com/office/infopath/2007/PartnerControls"/>
    <ds:schemaRef ds:uri="1d712041-8830-4fa4-a739-dcad751d31b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UAT Training Slide Deck FINAL for UAT Sessions 08-01-19</Template>
  <TotalTime>2288</TotalTime>
  <Words>1879</Words>
  <Application>Microsoft Office PowerPoint</Application>
  <PresentationFormat>On-screen Show (4:3)</PresentationFormat>
  <Paragraphs>228</Paragraphs>
  <Slides>40</Slides>
  <Notes>40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40</vt:i4>
      </vt:variant>
    </vt:vector>
  </HeadingPairs>
  <TitlesOfParts>
    <vt:vector size="50" baseType="lpstr">
      <vt:lpstr>Arial</vt:lpstr>
      <vt:lpstr>Calibri</vt:lpstr>
      <vt:lpstr>Calibri Light</vt:lpstr>
      <vt:lpstr>Georgia</vt:lpstr>
      <vt:lpstr>Helvetica Neue Medium</vt:lpstr>
      <vt:lpstr>Lucida Handwriting</vt:lpstr>
      <vt:lpstr>Verdana</vt:lpstr>
      <vt:lpstr>1_Office Theme</vt:lpstr>
      <vt:lpstr>Custom Design</vt:lpstr>
      <vt:lpstr>1_Custom Design</vt:lpstr>
      <vt:lpstr> </vt:lpstr>
      <vt:lpstr>PowerPoint Presentation</vt:lpstr>
      <vt:lpstr>PowerPoint Presentation</vt:lpstr>
      <vt:lpstr>SEARCHING JOBS</vt:lpstr>
      <vt:lpstr>Job Site Home Page</vt:lpstr>
      <vt:lpstr>Job Site Home Page</vt:lpstr>
      <vt:lpstr>Search by Agency</vt:lpstr>
      <vt:lpstr>Search by Agency</vt:lpstr>
      <vt:lpstr>Search by Careers</vt:lpstr>
      <vt:lpstr>Search by Careers</vt:lpstr>
      <vt:lpstr>View All Jobs</vt:lpstr>
      <vt:lpstr>Search for a Job</vt:lpstr>
      <vt:lpstr>Search for a Job</vt:lpstr>
      <vt:lpstr>Search by Location</vt:lpstr>
      <vt:lpstr>Search Results</vt:lpstr>
      <vt:lpstr>Job Details</vt:lpstr>
      <vt:lpstr>PowerPoint Presentation</vt:lpstr>
      <vt:lpstr>CREATING YOUR CANDIDATE PROFILE</vt:lpstr>
      <vt:lpstr>Create A Candidate Profile</vt:lpstr>
      <vt:lpstr>PowerPoint Presentation</vt:lpstr>
      <vt:lpstr>PowerPoint Presentation</vt:lpstr>
      <vt:lpstr>Candidate Profile</vt:lpstr>
      <vt:lpstr>Candidate Profile – My Documents</vt:lpstr>
      <vt:lpstr>Candidate Profile – My Profile</vt:lpstr>
      <vt:lpstr>Candidate Profile – Periods of Employment</vt:lpstr>
      <vt:lpstr>PowerPoint Presentation</vt:lpstr>
      <vt:lpstr>PowerPoint Presentation</vt:lpstr>
      <vt:lpstr>PowerPoint Presentation</vt:lpstr>
      <vt:lpstr>PowerPoint Presentation</vt:lpstr>
      <vt:lpstr>Applying to a Job Vacancy</vt:lpstr>
      <vt:lpstr>Applying to a Job Vacancy</vt:lpstr>
      <vt:lpstr>Applying to a Job Vacancy</vt:lpstr>
      <vt:lpstr>PowerPoint Presentation</vt:lpstr>
      <vt:lpstr>PowerPoint Presentation</vt:lpstr>
      <vt:lpstr>MANAGING YOUR JOB VACANCY SUBMISSIONS</vt:lpstr>
      <vt:lpstr>Manage Your Vacancy Submissions</vt:lpstr>
      <vt:lpstr>Manage Your Vacancy Submissions</vt:lpstr>
      <vt:lpstr>Manage your Job Vacancy Submissions</vt:lpstr>
      <vt:lpstr>UNDERSTANDING WHAT TO EXPECT AFTER APPLYING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Management System (LMS) Agency UAT</dc:title>
  <dc:creator>Cox, Jimmy</dc:creator>
  <cp:lastModifiedBy>Taylor-Cline, Miatta</cp:lastModifiedBy>
  <cp:revision>310</cp:revision>
  <cp:lastPrinted>2021-07-21T18:33:44Z</cp:lastPrinted>
  <dcterms:created xsi:type="dcterms:W3CDTF">2019-08-06T12:07:40Z</dcterms:created>
  <dcterms:modified xsi:type="dcterms:W3CDTF">2022-03-11T13:35:37Z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0x010100611B6AD8D5301C419EC9AC1A8CEC7B1A</vt:lpwstr>
  </property>
  <property fmtid="{D5CDD505-2E9C-101B-9397-08002B2CF9AE}" pid="3" name="_MarkAsFinal">
    <vt:bool>true</vt:bool>
  </property>
</Properties>
</file>